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82" r:id="rId5"/>
    <p:sldId id="256" r:id="rId6"/>
    <p:sldId id="258" r:id="rId7"/>
    <p:sldId id="257" r:id="rId8"/>
    <p:sldId id="259" r:id="rId9"/>
    <p:sldId id="260" r:id="rId10"/>
    <p:sldId id="261" r:id="rId11"/>
    <p:sldId id="283" r:id="rId12"/>
    <p:sldId id="270" r:id="rId13"/>
    <p:sldId id="285" r:id="rId14"/>
    <p:sldId id="286" r:id="rId15"/>
    <p:sldId id="280" r:id="rId16"/>
    <p:sldId id="288" r:id="rId17"/>
    <p:sldId id="287" r:id="rId18"/>
    <p:sldId id="289" r:id="rId19"/>
    <p:sldId id="281" r:id="rId20"/>
    <p:sldId id="290" r:id="rId21"/>
    <p:sldId id="291" r:id="rId22"/>
    <p:sldId id="292" r:id="rId23"/>
    <p:sldId id="297" r:id="rId24"/>
    <p:sldId id="296" r:id="rId25"/>
    <p:sldId id="265" r:id="rId26"/>
    <p:sldId id="300" r:id="rId27"/>
    <p:sldId id="301" r:id="rId28"/>
    <p:sldId id="302" r:id="rId29"/>
    <p:sldId id="304" r:id="rId30"/>
    <p:sldId id="303" r:id="rId31"/>
    <p:sldId id="308" r:id="rId32"/>
    <p:sldId id="309" r:id="rId33"/>
    <p:sldId id="310" r:id="rId34"/>
    <p:sldId id="311" r:id="rId35"/>
    <p:sldId id="312" r:id="rId36"/>
    <p:sldId id="313" r:id="rId37"/>
    <p:sldId id="295" r:id="rId3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74B6"/>
    <a:srgbClr val="404040"/>
    <a:srgbClr val="ED7D31"/>
    <a:srgbClr val="FFC000"/>
    <a:srgbClr val="9EC3E7"/>
    <a:srgbClr val="A9D18E"/>
    <a:srgbClr val="538234"/>
    <a:srgbClr val="41A329"/>
    <a:srgbClr val="CE051D"/>
    <a:srgbClr val="E434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EED0C5-74C4-674D-9181-F0DBFA90F4FD}" v="64" dt="2025-02-28T14:43:20.998"/>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36" autoAdjust="0"/>
    <p:restoredTop sz="76322"/>
  </p:normalViewPr>
  <p:slideViewPr>
    <p:cSldViewPr snapToGrid="0" showGuides="1">
      <p:cViewPr>
        <p:scale>
          <a:sx n="100" d="100"/>
          <a:sy n="100" d="100"/>
        </p:scale>
        <p:origin x="2184" y="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ziska Wloka" userId="0d348c1d-d410-46f3-9cb7-9ff9e1922201" providerId="ADAL" clId="{36EED0C5-74C4-674D-9181-F0DBFA90F4FD}"/>
    <pc:docChg chg="undo custSel addSld delSld modSld">
      <pc:chgData name="Franziska Wloka" userId="0d348c1d-d410-46f3-9cb7-9ff9e1922201" providerId="ADAL" clId="{36EED0C5-74C4-674D-9181-F0DBFA90F4FD}" dt="2025-02-28T14:55:23.497" v="3682" actId="20577"/>
      <pc:docMkLst>
        <pc:docMk/>
      </pc:docMkLst>
      <pc:sldChg chg="modSp mod modNotesTx">
        <pc:chgData name="Franziska Wloka" userId="0d348c1d-d410-46f3-9cb7-9ff9e1922201" providerId="ADAL" clId="{36EED0C5-74C4-674D-9181-F0DBFA90F4FD}" dt="2025-02-28T14:49:03.728" v="3514" actId="20577"/>
        <pc:sldMkLst>
          <pc:docMk/>
          <pc:sldMk cId="1303542858" sldId="257"/>
        </pc:sldMkLst>
        <pc:spChg chg="mod">
          <ac:chgData name="Franziska Wloka" userId="0d348c1d-d410-46f3-9cb7-9ff9e1922201" providerId="ADAL" clId="{36EED0C5-74C4-674D-9181-F0DBFA90F4FD}" dt="2025-02-28T14:47:36.691" v="3391" actId="14100"/>
          <ac:spMkLst>
            <pc:docMk/>
            <pc:sldMk cId="1303542858" sldId="257"/>
            <ac:spMk id="4" creationId="{3D3FA6B8-5C6E-522F-FF31-A26C4A9D1ADE}"/>
          </ac:spMkLst>
        </pc:spChg>
      </pc:sldChg>
      <pc:sldChg chg="addSp modSp mod">
        <pc:chgData name="Franziska Wloka" userId="0d348c1d-d410-46f3-9cb7-9ff9e1922201" providerId="ADAL" clId="{36EED0C5-74C4-674D-9181-F0DBFA90F4FD}" dt="2025-02-28T11:01:49.854" v="1729" actId="20577"/>
        <pc:sldMkLst>
          <pc:docMk/>
          <pc:sldMk cId="1172635773" sldId="259"/>
        </pc:sldMkLst>
        <pc:spChg chg="add mod">
          <ac:chgData name="Franziska Wloka" userId="0d348c1d-d410-46f3-9cb7-9ff9e1922201" providerId="ADAL" clId="{36EED0C5-74C4-674D-9181-F0DBFA90F4FD}" dt="2025-02-28T10:13:21.270" v="133" actId="20577"/>
          <ac:spMkLst>
            <pc:docMk/>
            <pc:sldMk cId="1172635773" sldId="259"/>
            <ac:spMk id="4" creationId="{80C45FCE-3710-1ECD-C3E5-E81C9E05D69A}"/>
          </ac:spMkLst>
        </pc:spChg>
        <pc:spChg chg="mod">
          <ac:chgData name="Franziska Wloka" userId="0d348c1d-d410-46f3-9cb7-9ff9e1922201" providerId="ADAL" clId="{36EED0C5-74C4-674D-9181-F0DBFA90F4FD}" dt="2025-02-28T11:01:49.854" v="1729" actId="20577"/>
          <ac:spMkLst>
            <pc:docMk/>
            <pc:sldMk cId="1172635773" sldId="259"/>
            <ac:spMk id="5" creationId="{06977B1B-0828-E1BB-43B1-BEAB33D2B1AF}"/>
          </ac:spMkLst>
        </pc:spChg>
      </pc:sldChg>
      <pc:sldChg chg="addSp modSp mod">
        <pc:chgData name="Franziska Wloka" userId="0d348c1d-d410-46f3-9cb7-9ff9e1922201" providerId="ADAL" clId="{36EED0C5-74C4-674D-9181-F0DBFA90F4FD}" dt="2025-02-28T10:18:11.039" v="517" actId="1076"/>
        <pc:sldMkLst>
          <pc:docMk/>
          <pc:sldMk cId="1280724784" sldId="260"/>
        </pc:sldMkLst>
        <pc:spChg chg="mod">
          <ac:chgData name="Franziska Wloka" userId="0d348c1d-d410-46f3-9cb7-9ff9e1922201" providerId="ADAL" clId="{36EED0C5-74C4-674D-9181-F0DBFA90F4FD}" dt="2025-02-28T10:18:06.614" v="516" actId="20577"/>
          <ac:spMkLst>
            <pc:docMk/>
            <pc:sldMk cId="1280724784" sldId="260"/>
            <ac:spMk id="2" creationId="{23351952-5798-352B-850B-43D656F74B27}"/>
          </ac:spMkLst>
        </pc:spChg>
        <pc:spChg chg="mod">
          <ac:chgData name="Franziska Wloka" userId="0d348c1d-d410-46f3-9cb7-9ff9e1922201" providerId="ADAL" clId="{36EED0C5-74C4-674D-9181-F0DBFA90F4FD}" dt="2025-02-28T10:18:11.039" v="517" actId="1076"/>
          <ac:spMkLst>
            <pc:docMk/>
            <pc:sldMk cId="1280724784" sldId="260"/>
            <ac:spMk id="3" creationId="{3DF137BC-714F-6B60-06B6-3C4BCDD91FD8}"/>
          </ac:spMkLst>
        </pc:spChg>
        <pc:spChg chg="add mod">
          <ac:chgData name="Franziska Wloka" userId="0d348c1d-d410-46f3-9cb7-9ff9e1922201" providerId="ADAL" clId="{36EED0C5-74C4-674D-9181-F0DBFA90F4FD}" dt="2025-02-28T10:13:36.550" v="177" actId="20577"/>
          <ac:spMkLst>
            <pc:docMk/>
            <pc:sldMk cId="1280724784" sldId="260"/>
            <ac:spMk id="4" creationId="{16DF55F6-AA7D-2FC2-21C0-49CCA475EA01}"/>
          </ac:spMkLst>
        </pc:spChg>
      </pc:sldChg>
      <pc:sldChg chg="addSp modSp mod modNotesTx">
        <pc:chgData name="Franziska Wloka" userId="0d348c1d-d410-46f3-9cb7-9ff9e1922201" providerId="ADAL" clId="{36EED0C5-74C4-674D-9181-F0DBFA90F4FD}" dt="2025-02-28T10:22:01.663" v="639" actId="1076"/>
        <pc:sldMkLst>
          <pc:docMk/>
          <pc:sldMk cId="1250800219" sldId="261"/>
        </pc:sldMkLst>
        <pc:spChg chg="mod">
          <ac:chgData name="Franziska Wloka" userId="0d348c1d-d410-46f3-9cb7-9ff9e1922201" providerId="ADAL" clId="{36EED0C5-74C4-674D-9181-F0DBFA90F4FD}" dt="2025-02-28T10:18:50.581" v="559" actId="20577"/>
          <ac:spMkLst>
            <pc:docMk/>
            <pc:sldMk cId="1250800219" sldId="261"/>
            <ac:spMk id="2" creationId="{87A235A0-A0AC-2864-E209-255419772AE8}"/>
          </ac:spMkLst>
        </pc:spChg>
        <pc:spChg chg="mod">
          <ac:chgData name="Franziska Wloka" userId="0d348c1d-d410-46f3-9cb7-9ff9e1922201" providerId="ADAL" clId="{36EED0C5-74C4-674D-9181-F0DBFA90F4FD}" dt="2025-02-28T10:22:01.663" v="639" actId="1076"/>
          <ac:spMkLst>
            <pc:docMk/>
            <pc:sldMk cId="1250800219" sldId="261"/>
            <ac:spMk id="3" creationId="{4E819E5A-2E7E-2ABB-EC42-49769321F946}"/>
          </ac:spMkLst>
        </pc:spChg>
        <pc:spChg chg="add mod">
          <ac:chgData name="Franziska Wloka" userId="0d348c1d-d410-46f3-9cb7-9ff9e1922201" providerId="ADAL" clId="{36EED0C5-74C4-674D-9181-F0DBFA90F4FD}" dt="2025-02-28T10:13:51.465" v="178"/>
          <ac:spMkLst>
            <pc:docMk/>
            <pc:sldMk cId="1250800219" sldId="261"/>
            <ac:spMk id="4" creationId="{B9DB4CF5-E66F-6B87-5725-9D6175E4A2BB}"/>
          </ac:spMkLst>
        </pc:spChg>
      </pc:sldChg>
      <pc:sldChg chg="addSp modSp add del mod">
        <pc:chgData name="Franziska Wloka" userId="0d348c1d-d410-46f3-9cb7-9ff9e1922201" providerId="ADAL" clId="{36EED0C5-74C4-674D-9181-F0DBFA90F4FD}" dt="2025-02-28T10:33:59.358" v="1041" actId="2696"/>
        <pc:sldMkLst>
          <pc:docMk/>
          <pc:sldMk cId="1275677842" sldId="262"/>
        </pc:sldMkLst>
        <pc:spChg chg="mod">
          <ac:chgData name="Franziska Wloka" userId="0d348c1d-d410-46f3-9cb7-9ff9e1922201" providerId="ADAL" clId="{36EED0C5-74C4-674D-9181-F0DBFA90F4FD}" dt="2025-02-28T10:28:08.458" v="934" actId="20577"/>
          <ac:spMkLst>
            <pc:docMk/>
            <pc:sldMk cId="1275677842" sldId="262"/>
            <ac:spMk id="2" creationId="{E9FF41E1-F426-E78E-5FA4-ED05832E25B2}"/>
          </ac:spMkLst>
        </pc:spChg>
        <pc:spChg chg="mod">
          <ac:chgData name="Franziska Wloka" userId="0d348c1d-d410-46f3-9cb7-9ff9e1922201" providerId="ADAL" clId="{36EED0C5-74C4-674D-9181-F0DBFA90F4FD}" dt="2025-02-28T10:28:20.868" v="946" actId="1035"/>
          <ac:spMkLst>
            <pc:docMk/>
            <pc:sldMk cId="1275677842" sldId="262"/>
            <ac:spMk id="3" creationId="{55303341-A118-7554-5F99-06C799AA8A3C}"/>
          </ac:spMkLst>
        </pc:spChg>
        <pc:spChg chg="add mod">
          <ac:chgData name="Franziska Wloka" userId="0d348c1d-d410-46f3-9cb7-9ff9e1922201" providerId="ADAL" clId="{36EED0C5-74C4-674D-9181-F0DBFA90F4FD}" dt="2025-02-28T10:14:29.786" v="231"/>
          <ac:spMkLst>
            <pc:docMk/>
            <pc:sldMk cId="1275677842" sldId="262"/>
            <ac:spMk id="4" creationId="{D0352DF0-DBFD-FD73-A069-FAB24D84E04F}"/>
          </ac:spMkLst>
        </pc:spChg>
        <pc:spChg chg="mod">
          <ac:chgData name="Franziska Wloka" userId="0d348c1d-d410-46f3-9cb7-9ff9e1922201" providerId="ADAL" clId="{36EED0C5-74C4-674D-9181-F0DBFA90F4FD}" dt="2025-02-28T10:28:20.868" v="946" actId="1035"/>
          <ac:spMkLst>
            <pc:docMk/>
            <pc:sldMk cId="1275677842" sldId="262"/>
            <ac:spMk id="7" creationId="{05BA9BFC-B451-9468-2B54-492F63866BC8}"/>
          </ac:spMkLst>
        </pc:spChg>
        <pc:picChg chg="mod">
          <ac:chgData name="Franziska Wloka" userId="0d348c1d-d410-46f3-9cb7-9ff9e1922201" providerId="ADAL" clId="{36EED0C5-74C4-674D-9181-F0DBFA90F4FD}" dt="2025-02-28T10:28:27.823" v="947" actId="14100"/>
          <ac:picMkLst>
            <pc:docMk/>
            <pc:sldMk cId="1275677842" sldId="262"/>
            <ac:picMk id="5" creationId="{C04CFF0D-F66F-E498-25FB-CDF6EC8A18CB}"/>
          </ac:picMkLst>
        </pc:picChg>
        <pc:picChg chg="mod">
          <ac:chgData name="Franziska Wloka" userId="0d348c1d-d410-46f3-9cb7-9ff9e1922201" providerId="ADAL" clId="{36EED0C5-74C4-674D-9181-F0DBFA90F4FD}" dt="2025-02-28T10:28:27.823" v="947" actId="14100"/>
          <ac:picMkLst>
            <pc:docMk/>
            <pc:sldMk cId="1275677842" sldId="262"/>
            <ac:picMk id="8" creationId="{F66AFC57-C1E8-3DDD-4CB0-C3750E788F92}"/>
          </ac:picMkLst>
        </pc:picChg>
        <pc:picChg chg="mod">
          <ac:chgData name="Franziska Wloka" userId="0d348c1d-d410-46f3-9cb7-9ff9e1922201" providerId="ADAL" clId="{36EED0C5-74C4-674D-9181-F0DBFA90F4FD}" dt="2025-02-28T10:28:27.823" v="947" actId="14100"/>
          <ac:picMkLst>
            <pc:docMk/>
            <pc:sldMk cId="1275677842" sldId="262"/>
            <ac:picMk id="12" creationId="{1521D9A9-F4FE-09E2-263D-28A5E6237F38}"/>
          </ac:picMkLst>
        </pc:picChg>
      </pc:sldChg>
      <pc:sldChg chg="addSp modSp mod modNotesTx">
        <pc:chgData name="Franziska Wloka" userId="0d348c1d-d410-46f3-9cb7-9ff9e1922201" providerId="ADAL" clId="{36EED0C5-74C4-674D-9181-F0DBFA90F4FD}" dt="2025-02-28T10:58:07.814" v="1596" actId="20577"/>
        <pc:sldMkLst>
          <pc:docMk/>
          <pc:sldMk cId="435187241" sldId="265"/>
        </pc:sldMkLst>
        <pc:spChg chg="mod">
          <ac:chgData name="Franziska Wloka" userId="0d348c1d-d410-46f3-9cb7-9ff9e1922201" providerId="ADAL" clId="{36EED0C5-74C4-674D-9181-F0DBFA90F4FD}" dt="2025-02-28T10:57:45.348" v="1566" actId="20577"/>
          <ac:spMkLst>
            <pc:docMk/>
            <pc:sldMk cId="435187241" sldId="265"/>
            <ac:spMk id="2" creationId="{0DBE8D79-2B22-CB87-43D2-5DA91E5C6C0C}"/>
          </ac:spMkLst>
        </pc:spChg>
        <pc:spChg chg="add mod">
          <ac:chgData name="Franziska Wloka" userId="0d348c1d-d410-46f3-9cb7-9ff9e1922201" providerId="ADAL" clId="{36EED0C5-74C4-674D-9181-F0DBFA90F4FD}" dt="2025-02-28T10:15:42.312" v="277"/>
          <ac:spMkLst>
            <pc:docMk/>
            <pc:sldMk cId="435187241" sldId="265"/>
            <ac:spMk id="3" creationId="{D5651AFF-CE18-1BDF-2C94-91055E5A01DA}"/>
          </ac:spMkLst>
        </pc:spChg>
      </pc:sldChg>
      <pc:sldChg chg="addSp modSp mod">
        <pc:chgData name="Franziska Wloka" userId="0d348c1d-d410-46f3-9cb7-9ff9e1922201" providerId="ADAL" clId="{36EED0C5-74C4-674D-9181-F0DBFA90F4FD}" dt="2025-02-28T10:26:58.234" v="800" actId="20577"/>
        <pc:sldMkLst>
          <pc:docMk/>
          <pc:sldMk cId="1511326775" sldId="270"/>
        </pc:sldMkLst>
        <pc:spChg chg="mod">
          <ac:chgData name="Franziska Wloka" userId="0d348c1d-d410-46f3-9cb7-9ff9e1922201" providerId="ADAL" clId="{36EED0C5-74C4-674D-9181-F0DBFA90F4FD}" dt="2025-02-28T10:25:45.274" v="690" actId="20577"/>
          <ac:spMkLst>
            <pc:docMk/>
            <pc:sldMk cId="1511326775" sldId="270"/>
            <ac:spMk id="2" creationId="{88F54918-C6AC-A052-B87E-FE4960C78345}"/>
          </ac:spMkLst>
        </pc:spChg>
        <pc:spChg chg="add mod">
          <ac:chgData name="Franziska Wloka" userId="0d348c1d-d410-46f3-9cb7-9ff9e1922201" providerId="ADAL" clId="{36EED0C5-74C4-674D-9181-F0DBFA90F4FD}" dt="2025-02-28T10:13:57.079" v="180"/>
          <ac:spMkLst>
            <pc:docMk/>
            <pc:sldMk cId="1511326775" sldId="270"/>
            <ac:spMk id="3" creationId="{4A5D09D2-4687-6256-234E-4FD5A03060DC}"/>
          </ac:spMkLst>
        </pc:spChg>
        <pc:spChg chg="add mod">
          <ac:chgData name="Franziska Wloka" userId="0d348c1d-d410-46f3-9cb7-9ff9e1922201" providerId="ADAL" clId="{36EED0C5-74C4-674D-9181-F0DBFA90F4FD}" dt="2025-02-28T10:26:58.234" v="800" actId="20577"/>
          <ac:spMkLst>
            <pc:docMk/>
            <pc:sldMk cId="1511326775" sldId="270"/>
            <ac:spMk id="4" creationId="{41E7E69F-64D6-8462-6220-7E42FE484CC0}"/>
          </ac:spMkLst>
        </pc:spChg>
      </pc:sldChg>
      <pc:sldChg chg="addSp delSp modSp mod modNotesTx">
        <pc:chgData name="Franziska Wloka" userId="0d348c1d-d410-46f3-9cb7-9ff9e1922201" providerId="ADAL" clId="{36EED0C5-74C4-674D-9181-F0DBFA90F4FD}" dt="2025-02-28T10:34:08.525" v="1053" actId="20577"/>
        <pc:sldMkLst>
          <pc:docMk/>
          <pc:sldMk cId="3557409359" sldId="280"/>
        </pc:sldMkLst>
        <pc:spChg chg="mod">
          <ac:chgData name="Franziska Wloka" userId="0d348c1d-d410-46f3-9cb7-9ff9e1922201" providerId="ADAL" clId="{36EED0C5-74C4-674D-9181-F0DBFA90F4FD}" dt="2025-02-28T10:34:08.525" v="1053" actId="20577"/>
          <ac:spMkLst>
            <pc:docMk/>
            <pc:sldMk cId="3557409359" sldId="280"/>
            <ac:spMk id="2" creationId="{549E69AC-A518-1383-A51B-1D225BB6F67A}"/>
          </ac:spMkLst>
        </pc:spChg>
        <pc:spChg chg="del">
          <ac:chgData name="Franziska Wloka" userId="0d348c1d-d410-46f3-9cb7-9ff9e1922201" providerId="ADAL" clId="{36EED0C5-74C4-674D-9181-F0DBFA90F4FD}" dt="2025-02-28T10:29:11.713" v="964" actId="478"/>
          <ac:spMkLst>
            <pc:docMk/>
            <pc:sldMk cId="3557409359" sldId="280"/>
            <ac:spMk id="3" creationId="{9182845C-6F43-9240-18F6-BE2636201B8E}"/>
          </ac:spMkLst>
        </pc:spChg>
        <pc:spChg chg="add mod">
          <ac:chgData name="Franziska Wloka" userId="0d348c1d-d410-46f3-9cb7-9ff9e1922201" providerId="ADAL" clId="{36EED0C5-74C4-674D-9181-F0DBFA90F4FD}" dt="2025-02-28T10:14:33.639" v="232"/>
          <ac:spMkLst>
            <pc:docMk/>
            <pc:sldMk cId="3557409359" sldId="280"/>
            <ac:spMk id="4" creationId="{D8EBE8A8-3215-2B74-99C2-EC1E99B73B88}"/>
          </ac:spMkLst>
        </pc:spChg>
        <pc:spChg chg="add mod">
          <ac:chgData name="Franziska Wloka" userId="0d348c1d-d410-46f3-9cb7-9ff9e1922201" providerId="ADAL" clId="{36EED0C5-74C4-674D-9181-F0DBFA90F4FD}" dt="2025-02-28T10:31:00.063" v="972" actId="1076"/>
          <ac:spMkLst>
            <pc:docMk/>
            <pc:sldMk cId="3557409359" sldId="280"/>
            <ac:spMk id="5" creationId="{16B7F29C-F064-5FE1-BEFF-077B3F376C7C}"/>
          </ac:spMkLst>
        </pc:spChg>
        <pc:spChg chg="add mod">
          <ac:chgData name="Franziska Wloka" userId="0d348c1d-d410-46f3-9cb7-9ff9e1922201" providerId="ADAL" clId="{36EED0C5-74C4-674D-9181-F0DBFA90F4FD}" dt="2025-02-28T10:31:26.287" v="979" actId="1076"/>
          <ac:spMkLst>
            <pc:docMk/>
            <pc:sldMk cId="3557409359" sldId="280"/>
            <ac:spMk id="6" creationId="{1249649C-8518-1B3C-5FF8-60E0D83480AD}"/>
          </ac:spMkLst>
        </pc:spChg>
        <pc:picChg chg="mod">
          <ac:chgData name="Franziska Wloka" userId="0d348c1d-d410-46f3-9cb7-9ff9e1922201" providerId="ADAL" clId="{36EED0C5-74C4-674D-9181-F0DBFA90F4FD}" dt="2025-02-28T10:30:40.159" v="968" actId="1076"/>
          <ac:picMkLst>
            <pc:docMk/>
            <pc:sldMk cId="3557409359" sldId="280"/>
            <ac:picMk id="20" creationId="{2DB52504-30CD-BD77-BFA8-26F2C82232A7}"/>
          </ac:picMkLst>
        </pc:picChg>
      </pc:sldChg>
      <pc:sldChg chg="addSp modSp mod modNotesTx">
        <pc:chgData name="Franziska Wloka" userId="0d348c1d-d410-46f3-9cb7-9ff9e1922201" providerId="ADAL" clId="{36EED0C5-74C4-674D-9181-F0DBFA90F4FD}" dt="2025-02-28T10:45:51.509" v="1364" actId="20577"/>
        <pc:sldMkLst>
          <pc:docMk/>
          <pc:sldMk cId="2479106364" sldId="281"/>
        </pc:sldMkLst>
        <pc:spChg chg="mod">
          <ac:chgData name="Franziska Wloka" userId="0d348c1d-d410-46f3-9cb7-9ff9e1922201" providerId="ADAL" clId="{36EED0C5-74C4-674D-9181-F0DBFA90F4FD}" dt="2025-02-28T10:45:51.509" v="1364" actId="20577"/>
          <ac:spMkLst>
            <pc:docMk/>
            <pc:sldMk cId="2479106364" sldId="281"/>
            <ac:spMk id="2" creationId="{FDB344D1-C76B-188E-58AF-C5F00E3599AB}"/>
          </ac:spMkLst>
        </pc:spChg>
        <pc:spChg chg="add mod">
          <ac:chgData name="Franziska Wloka" userId="0d348c1d-d410-46f3-9cb7-9ff9e1922201" providerId="ADAL" clId="{36EED0C5-74C4-674D-9181-F0DBFA90F4FD}" dt="2025-02-28T10:14:42.760" v="236"/>
          <ac:spMkLst>
            <pc:docMk/>
            <pc:sldMk cId="2479106364" sldId="281"/>
            <ac:spMk id="4" creationId="{4919433C-D088-4463-BD05-E0FF556A5178}"/>
          </ac:spMkLst>
        </pc:spChg>
      </pc:sldChg>
      <pc:sldChg chg="addSp delSp modSp mod modNotesTx">
        <pc:chgData name="Franziska Wloka" userId="0d348c1d-d410-46f3-9cb7-9ff9e1922201" providerId="ADAL" clId="{36EED0C5-74C4-674D-9181-F0DBFA90F4FD}" dt="2025-02-28T14:50:49.590" v="3516" actId="20577"/>
        <pc:sldMkLst>
          <pc:docMk/>
          <pc:sldMk cId="2790044417" sldId="283"/>
        </pc:sldMkLst>
        <pc:spChg chg="mod">
          <ac:chgData name="Franziska Wloka" userId="0d348c1d-d410-46f3-9cb7-9ff9e1922201" providerId="ADAL" clId="{36EED0C5-74C4-674D-9181-F0DBFA90F4FD}" dt="2025-02-28T10:23:10.784" v="685" actId="20577"/>
          <ac:spMkLst>
            <pc:docMk/>
            <pc:sldMk cId="2790044417" sldId="283"/>
            <ac:spMk id="2" creationId="{C3A0DC41-7B8D-5546-FD5A-E2A1371A5FB8}"/>
          </ac:spMkLst>
        </pc:spChg>
        <pc:spChg chg="mod">
          <ac:chgData name="Franziska Wloka" userId="0d348c1d-d410-46f3-9cb7-9ff9e1922201" providerId="ADAL" clId="{36EED0C5-74C4-674D-9181-F0DBFA90F4FD}" dt="2025-02-28T09:49:55.036" v="29" actId="1076"/>
          <ac:spMkLst>
            <pc:docMk/>
            <pc:sldMk cId="2790044417" sldId="283"/>
            <ac:spMk id="3" creationId="{24311718-8975-268C-8D2E-CE580D750870}"/>
          </ac:spMkLst>
        </pc:spChg>
        <pc:spChg chg="add mod">
          <ac:chgData name="Franziska Wloka" userId="0d348c1d-d410-46f3-9cb7-9ff9e1922201" providerId="ADAL" clId="{36EED0C5-74C4-674D-9181-F0DBFA90F4FD}" dt="2025-02-28T10:13:54.105" v="179"/>
          <ac:spMkLst>
            <pc:docMk/>
            <pc:sldMk cId="2790044417" sldId="283"/>
            <ac:spMk id="5" creationId="{8BBCAD71-0544-9C68-6249-F2F19EBB613A}"/>
          </ac:spMkLst>
        </pc:spChg>
        <pc:spChg chg="mod">
          <ac:chgData name="Franziska Wloka" userId="0d348c1d-d410-46f3-9cb7-9ff9e1922201" providerId="ADAL" clId="{36EED0C5-74C4-674D-9181-F0DBFA90F4FD}" dt="2025-02-28T09:48:19.715" v="14" actId="1076"/>
          <ac:spMkLst>
            <pc:docMk/>
            <pc:sldMk cId="2790044417" sldId="283"/>
            <ac:spMk id="9" creationId="{DEE0E9F3-9A95-61C6-7081-B1B738E7D716}"/>
          </ac:spMkLst>
        </pc:spChg>
        <pc:spChg chg="mod">
          <ac:chgData name="Franziska Wloka" userId="0d348c1d-d410-46f3-9cb7-9ff9e1922201" providerId="ADAL" clId="{36EED0C5-74C4-674D-9181-F0DBFA90F4FD}" dt="2025-02-28T10:22:44.628" v="647" actId="14100"/>
          <ac:spMkLst>
            <pc:docMk/>
            <pc:sldMk cId="2790044417" sldId="283"/>
            <ac:spMk id="12" creationId="{943F70E2-648B-DB47-90F4-2B418415503D}"/>
          </ac:spMkLst>
        </pc:spChg>
        <pc:spChg chg="mod">
          <ac:chgData name="Franziska Wloka" userId="0d348c1d-d410-46f3-9cb7-9ff9e1922201" providerId="ADAL" clId="{36EED0C5-74C4-674D-9181-F0DBFA90F4FD}" dt="2025-02-28T09:49:29.664" v="26" actId="1076"/>
          <ac:spMkLst>
            <pc:docMk/>
            <pc:sldMk cId="2790044417" sldId="283"/>
            <ac:spMk id="17" creationId="{8E4E33F8-7E7A-9887-AF77-6F9CD413E936}"/>
          </ac:spMkLst>
        </pc:spChg>
        <pc:picChg chg="mod modCrop">
          <ac:chgData name="Franziska Wloka" userId="0d348c1d-d410-46f3-9cb7-9ff9e1922201" providerId="ADAL" clId="{36EED0C5-74C4-674D-9181-F0DBFA90F4FD}" dt="2025-02-28T09:49:48.508" v="28" actId="732"/>
          <ac:picMkLst>
            <pc:docMk/>
            <pc:sldMk cId="2790044417" sldId="283"/>
            <ac:picMk id="6" creationId="{7A4C11A5-2580-D888-A428-23D8BE8991D7}"/>
          </ac:picMkLst>
        </pc:picChg>
        <pc:cxnChg chg="del mod">
          <ac:chgData name="Franziska Wloka" userId="0d348c1d-d410-46f3-9cb7-9ff9e1922201" providerId="ADAL" clId="{36EED0C5-74C4-674D-9181-F0DBFA90F4FD}" dt="2025-02-28T09:48:11.679" v="11" actId="478"/>
          <ac:cxnSpMkLst>
            <pc:docMk/>
            <pc:sldMk cId="2790044417" sldId="283"/>
            <ac:cxnSpMk id="20" creationId="{56911C00-F4DA-3B21-E8E8-25C4B0D736E3}"/>
          </ac:cxnSpMkLst>
        </pc:cxnChg>
      </pc:sldChg>
      <pc:sldChg chg="addSp modSp del mod">
        <pc:chgData name="Franziska Wloka" userId="0d348c1d-d410-46f3-9cb7-9ff9e1922201" providerId="ADAL" clId="{36EED0C5-74C4-674D-9181-F0DBFA90F4FD}" dt="2025-02-28T10:56:01.868" v="1491" actId="2696"/>
        <pc:sldMkLst>
          <pc:docMk/>
          <pc:sldMk cId="1370216354" sldId="284"/>
        </pc:sldMkLst>
        <pc:spChg chg="mod">
          <ac:chgData name="Franziska Wloka" userId="0d348c1d-d410-46f3-9cb7-9ff9e1922201" providerId="ADAL" clId="{36EED0C5-74C4-674D-9181-F0DBFA90F4FD}" dt="2025-02-28T10:49:45.425" v="1460" actId="20577"/>
          <ac:spMkLst>
            <pc:docMk/>
            <pc:sldMk cId="1370216354" sldId="284"/>
            <ac:spMk id="2" creationId="{BB4CB326-C9AF-9164-C26B-1FF8F8B1BEE2}"/>
          </ac:spMkLst>
        </pc:spChg>
        <pc:spChg chg="add mod">
          <ac:chgData name="Franziska Wloka" userId="0d348c1d-d410-46f3-9cb7-9ff9e1922201" providerId="ADAL" clId="{36EED0C5-74C4-674D-9181-F0DBFA90F4FD}" dt="2025-02-28T10:15:32.097" v="273"/>
          <ac:spMkLst>
            <pc:docMk/>
            <pc:sldMk cId="1370216354" sldId="284"/>
            <ac:spMk id="3" creationId="{E879B2C7-D0C5-5114-0E3C-A9DB9EA61EC8}"/>
          </ac:spMkLst>
        </pc:spChg>
        <pc:spChg chg="mod">
          <ac:chgData name="Franziska Wloka" userId="0d348c1d-d410-46f3-9cb7-9ff9e1922201" providerId="ADAL" clId="{36EED0C5-74C4-674D-9181-F0DBFA90F4FD}" dt="2025-02-28T10:50:03.319" v="1482" actId="20577"/>
          <ac:spMkLst>
            <pc:docMk/>
            <pc:sldMk cId="1370216354" sldId="284"/>
            <ac:spMk id="14" creationId="{FA3C43A1-5514-E731-80FB-CE42BFE61C06}"/>
          </ac:spMkLst>
        </pc:spChg>
      </pc:sldChg>
      <pc:sldChg chg="addSp modSp mod modNotesTx">
        <pc:chgData name="Franziska Wloka" userId="0d348c1d-d410-46f3-9cb7-9ff9e1922201" providerId="ADAL" clId="{36EED0C5-74C4-674D-9181-F0DBFA90F4FD}" dt="2025-02-28T10:27:24.604" v="856" actId="14100"/>
        <pc:sldMkLst>
          <pc:docMk/>
          <pc:sldMk cId="1126779870" sldId="285"/>
        </pc:sldMkLst>
        <pc:spChg chg="mod">
          <ac:chgData name="Franziska Wloka" userId="0d348c1d-d410-46f3-9cb7-9ff9e1922201" providerId="ADAL" clId="{36EED0C5-74C4-674D-9181-F0DBFA90F4FD}" dt="2025-02-28T10:27:24.604" v="856" actId="14100"/>
          <ac:spMkLst>
            <pc:docMk/>
            <pc:sldMk cId="1126779870" sldId="285"/>
            <ac:spMk id="2" creationId="{0B38A639-713D-A6E1-DD05-2A687238DEF9}"/>
          </ac:spMkLst>
        </pc:spChg>
        <pc:spChg chg="add mod">
          <ac:chgData name="Franziska Wloka" userId="0d348c1d-d410-46f3-9cb7-9ff9e1922201" providerId="ADAL" clId="{36EED0C5-74C4-674D-9181-F0DBFA90F4FD}" dt="2025-02-28T10:13:59.026" v="181"/>
          <ac:spMkLst>
            <pc:docMk/>
            <pc:sldMk cId="1126779870" sldId="285"/>
            <ac:spMk id="4" creationId="{ABBC7107-ED34-CEBC-517D-99CCA5B0E6CA}"/>
          </ac:spMkLst>
        </pc:spChg>
      </pc:sldChg>
      <pc:sldChg chg="addSp modSp mod">
        <pc:chgData name="Franziska Wloka" userId="0d348c1d-d410-46f3-9cb7-9ff9e1922201" providerId="ADAL" clId="{36EED0C5-74C4-674D-9181-F0DBFA90F4FD}" dt="2025-02-28T10:27:46.326" v="887" actId="20577"/>
        <pc:sldMkLst>
          <pc:docMk/>
          <pc:sldMk cId="4001421922" sldId="286"/>
        </pc:sldMkLst>
        <pc:spChg chg="mod">
          <ac:chgData name="Franziska Wloka" userId="0d348c1d-d410-46f3-9cb7-9ff9e1922201" providerId="ADAL" clId="{36EED0C5-74C4-674D-9181-F0DBFA90F4FD}" dt="2025-02-28T10:27:46.326" v="887" actId="20577"/>
          <ac:spMkLst>
            <pc:docMk/>
            <pc:sldMk cId="4001421922" sldId="286"/>
            <ac:spMk id="2" creationId="{C053F9D8-729F-D063-C5D2-EBAE2D9B69BF}"/>
          </ac:spMkLst>
        </pc:spChg>
        <pc:spChg chg="add mod">
          <ac:chgData name="Franziska Wloka" userId="0d348c1d-d410-46f3-9cb7-9ff9e1922201" providerId="ADAL" clId="{36EED0C5-74C4-674D-9181-F0DBFA90F4FD}" dt="2025-02-28T10:14:20.053" v="230" actId="20577"/>
          <ac:spMkLst>
            <pc:docMk/>
            <pc:sldMk cId="4001421922" sldId="286"/>
            <ac:spMk id="4" creationId="{CFD97DA6-ADD0-E793-C2C0-64A014BD912F}"/>
          </ac:spMkLst>
        </pc:spChg>
      </pc:sldChg>
      <pc:sldChg chg="addSp delSp modSp mod">
        <pc:chgData name="Franziska Wloka" userId="0d348c1d-d410-46f3-9cb7-9ff9e1922201" providerId="ADAL" clId="{36EED0C5-74C4-674D-9181-F0DBFA90F4FD}" dt="2025-02-28T10:40:40.480" v="1163" actId="1036"/>
        <pc:sldMkLst>
          <pc:docMk/>
          <pc:sldMk cId="721801758" sldId="287"/>
        </pc:sldMkLst>
        <pc:spChg chg="mod">
          <ac:chgData name="Franziska Wloka" userId="0d348c1d-d410-46f3-9cb7-9ff9e1922201" providerId="ADAL" clId="{36EED0C5-74C4-674D-9181-F0DBFA90F4FD}" dt="2025-02-28T10:38:25.785" v="1130" actId="20577"/>
          <ac:spMkLst>
            <pc:docMk/>
            <pc:sldMk cId="721801758" sldId="287"/>
            <ac:spMk id="2" creationId="{005EE8FA-2029-6B4D-8EBF-68A78AE2C395}"/>
          </ac:spMkLst>
        </pc:spChg>
        <pc:spChg chg="del mod">
          <ac:chgData name="Franziska Wloka" userId="0d348c1d-d410-46f3-9cb7-9ff9e1922201" providerId="ADAL" clId="{36EED0C5-74C4-674D-9181-F0DBFA90F4FD}" dt="2025-02-28T10:38:41.631" v="1133" actId="478"/>
          <ac:spMkLst>
            <pc:docMk/>
            <pc:sldMk cId="721801758" sldId="287"/>
            <ac:spMk id="3" creationId="{3B3305E9-29D4-1D59-D6B1-FF790E13F7D0}"/>
          </ac:spMkLst>
        </pc:spChg>
        <pc:spChg chg="add mod">
          <ac:chgData name="Franziska Wloka" userId="0d348c1d-d410-46f3-9cb7-9ff9e1922201" providerId="ADAL" clId="{36EED0C5-74C4-674D-9181-F0DBFA90F4FD}" dt="2025-02-28T10:14:38.501" v="234"/>
          <ac:spMkLst>
            <pc:docMk/>
            <pc:sldMk cId="721801758" sldId="287"/>
            <ac:spMk id="4" creationId="{80F3A8F1-2B12-F497-21C7-AE3B2371F7D6}"/>
          </ac:spMkLst>
        </pc:spChg>
        <pc:spChg chg="mod">
          <ac:chgData name="Franziska Wloka" userId="0d348c1d-d410-46f3-9cb7-9ff9e1922201" providerId="ADAL" clId="{36EED0C5-74C4-674D-9181-F0DBFA90F4FD}" dt="2025-02-28T10:40:40.480" v="1163" actId="1036"/>
          <ac:spMkLst>
            <pc:docMk/>
            <pc:sldMk cId="721801758" sldId="287"/>
            <ac:spMk id="12" creationId="{0696BF56-B6F0-F420-E645-BC1364F5F0DC}"/>
          </ac:spMkLst>
        </pc:spChg>
        <pc:spChg chg="mod">
          <ac:chgData name="Franziska Wloka" userId="0d348c1d-d410-46f3-9cb7-9ff9e1922201" providerId="ADAL" clId="{36EED0C5-74C4-674D-9181-F0DBFA90F4FD}" dt="2025-02-28T10:40:40.480" v="1163" actId="1036"/>
          <ac:spMkLst>
            <pc:docMk/>
            <pc:sldMk cId="721801758" sldId="287"/>
            <ac:spMk id="13" creationId="{FA52ADBE-0E63-B902-2D1B-3182156C98E5}"/>
          </ac:spMkLst>
        </pc:spChg>
        <pc:spChg chg="mod">
          <ac:chgData name="Franziska Wloka" userId="0d348c1d-d410-46f3-9cb7-9ff9e1922201" providerId="ADAL" clId="{36EED0C5-74C4-674D-9181-F0DBFA90F4FD}" dt="2025-02-28T10:40:40.480" v="1163" actId="1036"/>
          <ac:spMkLst>
            <pc:docMk/>
            <pc:sldMk cId="721801758" sldId="287"/>
            <ac:spMk id="14" creationId="{E1F515B5-48EB-6020-4EA6-4EB273CEAA67}"/>
          </ac:spMkLst>
        </pc:spChg>
        <pc:spChg chg="mod">
          <ac:chgData name="Franziska Wloka" userId="0d348c1d-d410-46f3-9cb7-9ff9e1922201" providerId="ADAL" clId="{36EED0C5-74C4-674D-9181-F0DBFA90F4FD}" dt="2025-02-28T10:40:40.480" v="1163" actId="1036"/>
          <ac:spMkLst>
            <pc:docMk/>
            <pc:sldMk cId="721801758" sldId="287"/>
            <ac:spMk id="15" creationId="{ECA75FE6-03C0-EA74-C093-E6CAC89D6E80}"/>
          </ac:spMkLst>
        </pc:spChg>
        <pc:spChg chg="mod">
          <ac:chgData name="Franziska Wloka" userId="0d348c1d-d410-46f3-9cb7-9ff9e1922201" providerId="ADAL" clId="{36EED0C5-74C4-674D-9181-F0DBFA90F4FD}" dt="2025-02-28T10:40:40.480" v="1163" actId="1036"/>
          <ac:spMkLst>
            <pc:docMk/>
            <pc:sldMk cId="721801758" sldId="287"/>
            <ac:spMk id="16" creationId="{DF8DA4C8-8DC6-5AE8-2660-29513FAAED9D}"/>
          </ac:spMkLst>
        </pc:spChg>
        <pc:spChg chg="mod">
          <ac:chgData name="Franziska Wloka" userId="0d348c1d-d410-46f3-9cb7-9ff9e1922201" providerId="ADAL" clId="{36EED0C5-74C4-674D-9181-F0DBFA90F4FD}" dt="2025-02-28T10:40:40.480" v="1163" actId="1036"/>
          <ac:spMkLst>
            <pc:docMk/>
            <pc:sldMk cId="721801758" sldId="287"/>
            <ac:spMk id="17" creationId="{DCA6CD05-1042-6983-10BF-E4F1B0F83C81}"/>
          </ac:spMkLst>
        </pc:spChg>
        <pc:spChg chg="mod">
          <ac:chgData name="Franziska Wloka" userId="0d348c1d-d410-46f3-9cb7-9ff9e1922201" providerId="ADAL" clId="{36EED0C5-74C4-674D-9181-F0DBFA90F4FD}" dt="2025-02-28T10:40:40.480" v="1163" actId="1036"/>
          <ac:spMkLst>
            <pc:docMk/>
            <pc:sldMk cId="721801758" sldId="287"/>
            <ac:spMk id="18" creationId="{6C56CB78-D1D4-A152-AD3F-A0C48D4967AE}"/>
          </ac:spMkLst>
        </pc:spChg>
      </pc:sldChg>
      <pc:sldChg chg="addSp delSp modSp mod modNotesTx">
        <pc:chgData name="Franziska Wloka" userId="0d348c1d-d410-46f3-9cb7-9ff9e1922201" providerId="ADAL" clId="{36EED0C5-74C4-674D-9181-F0DBFA90F4FD}" dt="2025-02-28T10:38:05.596" v="1093" actId="20577"/>
        <pc:sldMkLst>
          <pc:docMk/>
          <pc:sldMk cId="375831620" sldId="288"/>
        </pc:sldMkLst>
        <pc:spChg chg="mod">
          <ac:chgData name="Franziska Wloka" userId="0d348c1d-d410-46f3-9cb7-9ff9e1922201" providerId="ADAL" clId="{36EED0C5-74C4-674D-9181-F0DBFA90F4FD}" dt="2025-02-28T10:38:05.596" v="1093" actId="20577"/>
          <ac:spMkLst>
            <pc:docMk/>
            <pc:sldMk cId="375831620" sldId="288"/>
            <ac:spMk id="2" creationId="{EBE44296-8425-0577-CA63-8FA8D68480D5}"/>
          </ac:spMkLst>
        </pc:spChg>
        <pc:spChg chg="del">
          <ac:chgData name="Franziska Wloka" userId="0d348c1d-d410-46f3-9cb7-9ff9e1922201" providerId="ADAL" clId="{36EED0C5-74C4-674D-9181-F0DBFA90F4FD}" dt="2025-02-28T10:37:36.058" v="1054" actId="478"/>
          <ac:spMkLst>
            <pc:docMk/>
            <pc:sldMk cId="375831620" sldId="288"/>
            <ac:spMk id="3" creationId="{129143B7-A95F-67F5-B926-2E4C776C5AC1}"/>
          </ac:spMkLst>
        </pc:spChg>
        <pc:spChg chg="add mod">
          <ac:chgData name="Franziska Wloka" userId="0d348c1d-d410-46f3-9cb7-9ff9e1922201" providerId="ADAL" clId="{36EED0C5-74C4-674D-9181-F0DBFA90F4FD}" dt="2025-02-28T10:14:36.131" v="233"/>
          <ac:spMkLst>
            <pc:docMk/>
            <pc:sldMk cId="375831620" sldId="288"/>
            <ac:spMk id="4" creationId="{0C210891-0656-62D0-32C6-4F0D53D8EF53}"/>
          </ac:spMkLst>
        </pc:spChg>
        <pc:picChg chg="mod">
          <ac:chgData name="Franziska Wloka" userId="0d348c1d-d410-46f3-9cb7-9ff9e1922201" providerId="ADAL" clId="{36EED0C5-74C4-674D-9181-F0DBFA90F4FD}" dt="2025-02-28T10:37:39.229" v="1055" actId="14100"/>
          <ac:picMkLst>
            <pc:docMk/>
            <pc:sldMk cId="375831620" sldId="288"/>
            <ac:picMk id="5" creationId="{3EE3DB27-D69C-31B4-DB2E-16EC42CB1BAA}"/>
          </ac:picMkLst>
        </pc:picChg>
      </pc:sldChg>
      <pc:sldChg chg="addSp delSp modSp mod modNotesTx">
        <pc:chgData name="Franziska Wloka" userId="0d348c1d-d410-46f3-9cb7-9ff9e1922201" providerId="ADAL" clId="{36EED0C5-74C4-674D-9181-F0DBFA90F4FD}" dt="2025-02-28T10:46:48.631" v="1380" actId="20577"/>
        <pc:sldMkLst>
          <pc:docMk/>
          <pc:sldMk cId="2783933309" sldId="289"/>
        </pc:sldMkLst>
        <pc:spChg chg="mod">
          <ac:chgData name="Franziska Wloka" userId="0d348c1d-d410-46f3-9cb7-9ff9e1922201" providerId="ADAL" clId="{36EED0C5-74C4-674D-9181-F0DBFA90F4FD}" dt="2025-02-28T10:41:00.566" v="1203" actId="14100"/>
          <ac:spMkLst>
            <pc:docMk/>
            <pc:sldMk cId="2783933309" sldId="289"/>
            <ac:spMk id="2" creationId="{245DA85B-F722-C210-5BFE-825697C16B4C}"/>
          </ac:spMkLst>
        </pc:spChg>
        <pc:spChg chg="mod">
          <ac:chgData name="Franziska Wloka" userId="0d348c1d-d410-46f3-9cb7-9ff9e1922201" providerId="ADAL" clId="{36EED0C5-74C4-674D-9181-F0DBFA90F4FD}" dt="2025-02-28T10:46:48.631" v="1380" actId="20577"/>
          <ac:spMkLst>
            <pc:docMk/>
            <pc:sldMk cId="2783933309" sldId="289"/>
            <ac:spMk id="3" creationId="{E88F5DCA-01EF-92E7-791F-DCD2CDA7789E}"/>
          </ac:spMkLst>
        </pc:spChg>
        <pc:spChg chg="add mod">
          <ac:chgData name="Franziska Wloka" userId="0d348c1d-d410-46f3-9cb7-9ff9e1922201" providerId="ADAL" clId="{36EED0C5-74C4-674D-9181-F0DBFA90F4FD}" dt="2025-02-28T10:14:40.573" v="235"/>
          <ac:spMkLst>
            <pc:docMk/>
            <pc:sldMk cId="2783933309" sldId="289"/>
            <ac:spMk id="4" creationId="{28DA81D6-7684-7183-482F-E122702C5B7F}"/>
          </ac:spMkLst>
        </pc:spChg>
        <pc:picChg chg="del">
          <ac:chgData name="Franziska Wloka" userId="0d348c1d-d410-46f3-9cb7-9ff9e1922201" providerId="ADAL" clId="{36EED0C5-74C4-674D-9181-F0DBFA90F4FD}" dt="2025-02-28T10:43:39.472" v="1281" actId="478"/>
          <ac:picMkLst>
            <pc:docMk/>
            <pc:sldMk cId="2783933309" sldId="289"/>
            <ac:picMk id="5" creationId="{97286119-EBBD-02C8-4617-8EE80344616F}"/>
          </ac:picMkLst>
        </pc:picChg>
        <pc:picChg chg="add mod">
          <ac:chgData name="Franziska Wloka" userId="0d348c1d-d410-46f3-9cb7-9ff9e1922201" providerId="ADAL" clId="{36EED0C5-74C4-674D-9181-F0DBFA90F4FD}" dt="2025-02-28T10:42:25.812" v="1211" actId="1076"/>
          <ac:picMkLst>
            <pc:docMk/>
            <pc:sldMk cId="2783933309" sldId="289"/>
            <ac:picMk id="6" creationId="{059229B9-719E-D69A-6774-B5C358CC0336}"/>
          </ac:picMkLst>
        </pc:picChg>
        <pc:picChg chg="mod">
          <ac:chgData name="Franziska Wloka" userId="0d348c1d-d410-46f3-9cb7-9ff9e1922201" providerId="ADAL" clId="{36EED0C5-74C4-674D-9181-F0DBFA90F4FD}" dt="2025-02-28T10:41:46.427" v="1208" actId="14826"/>
          <ac:picMkLst>
            <pc:docMk/>
            <pc:sldMk cId="2783933309" sldId="289"/>
            <ac:picMk id="7" creationId="{BC210E20-9D12-4588-CC3B-5B913D935624}"/>
          </ac:picMkLst>
        </pc:picChg>
        <pc:picChg chg="add mod">
          <ac:chgData name="Franziska Wloka" userId="0d348c1d-d410-46f3-9cb7-9ff9e1922201" providerId="ADAL" clId="{36EED0C5-74C4-674D-9181-F0DBFA90F4FD}" dt="2025-02-28T10:43:14.512" v="1261" actId="1076"/>
          <ac:picMkLst>
            <pc:docMk/>
            <pc:sldMk cId="2783933309" sldId="289"/>
            <ac:picMk id="8" creationId="{7F181BA9-26AB-6EC8-01C7-27C0A0C439B7}"/>
          </ac:picMkLst>
        </pc:picChg>
        <pc:picChg chg="add mod">
          <ac:chgData name="Franziska Wloka" userId="0d348c1d-d410-46f3-9cb7-9ff9e1922201" providerId="ADAL" clId="{36EED0C5-74C4-674D-9181-F0DBFA90F4FD}" dt="2025-02-28T10:43:44.581" v="1283" actId="1076"/>
          <ac:picMkLst>
            <pc:docMk/>
            <pc:sldMk cId="2783933309" sldId="289"/>
            <ac:picMk id="11" creationId="{AE707A8E-C9A3-FBC1-645A-D5F9C8947C60}"/>
          </ac:picMkLst>
        </pc:picChg>
        <pc:picChg chg="del">
          <ac:chgData name="Franziska Wloka" userId="0d348c1d-d410-46f3-9cb7-9ff9e1922201" providerId="ADAL" clId="{36EED0C5-74C4-674D-9181-F0DBFA90F4FD}" dt="2025-02-28T10:42:21.749" v="1209" actId="478"/>
          <ac:picMkLst>
            <pc:docMk/>
            <pc:sldMk cId="2783933309" sldId="289"/>
            <ac:picMk id="16" creationId="{04C594D8-D352-E25E-9CFE-AEAE9EB1A788}"/>
          </ac:picMkLst>
        </pc:picChg>
        <pc:picChg chg="del">
          <ac:chgData name="Franziska Wloka" userId="0d348c1d-d410-46f3-9cb7-9ff9e1922201" providerId="ADAL" clId="{36EED0C5-74C4-674D-9181-F0DBFA90F4FD}" dt="2025-02-28T10:43:09.259" v="1259" actId="478"/>
          <ac:picMkLst>
            <pc:docMk/>
            <pc:sldMk cId="2783933309" sldId="289"/>
            <ac:picMk id="18" creationId="{B6C90220-0990-E874-1C3F-14ACFFD18D89}"/>
          </ac:picMkLst>
        </pc:picChg>
      </pc:sldChg>
      <pc:sldChg chg="addSp modSp mod">
        <pc:chgData name="Franziska Wloka" userId="0d348c1d-d410-46f3-9cb7-9ff9e1922201" providerId="ADAL" clId="{36EED0C5-74C4-674D-9181-F0DBFA90F4FD}" dt="2025-02-28T10:48:04.572" v="1441" actId="20577"/>
        <pc:sldMkLst>
          <pc:docMk/>
          <pc:sldMk cId="296538318" sldId="290"/>
        </pc:sldMkLst>
        <pc:spChg chg="mod">
          <ac:chgData name="Franziska Wloka" userId="0d348c1d-d410-46f3-9cb7-9ff9e1922201" providerId="ADAL" clId="{36EED0C5-74C4-674D-9181-F0DBFA90F4FD}" dt="2025-02-28T10:47:00.167" v="1396" actId="20577"/>
          <ac:spMkLst>
            <pc:docMk/>
            <pc:sldMk cId="296538318" sldId="290"/>
            <ac:spMk id="2" creationId="{798BAAD1-1F37-8141-441C-6F9851056284}"/>
          </ac:spMkLst>
        </pc:spChg>
        <pc:spChg chg="mod">
          <ac:chgData name="Franziska Wloka" userId="0d348c1d-d410-46f3-9cb7-9ff9e1922201" providerId="ADAL" clId="{36EED0C5-74C4-674D-9181-F0DBFA90F4FD}" dt="2025-02-28T10:47:52.695" v="1437" actId="20577"/>
          <ac:spMkLst>
            <pc:docMk/>
            <pc:sldMk cId="296538318" sldId="290"/>
            <ac:spMk id="3" creationId="{7F1EE9BA-41E0-66D9-434E-9A90E7CEAA4D}"/>
          </ac:spMkLst>
        </pc:spChg>
        <pc:spChg chg="add mod">
          <ac:chgData name="Franziska Wloka" userId="0d348c1d-d410-46f3-9cb7-9ff9e1922201" providerId="ADAL" clId="{36EED0C5-74C4-674D-9181-F0DBFA90F4FD}" dt="2025-02-28T10:15:08.195" v="239" actId="1036"/>
          <ac:spMkLst>
            <pc:docMk/>
            <pc:sldMk cId="296538318" sldId="290"/>
            <ac:spMk id="4" creationId="{407A24C2-A02F-7ED9-F82F-0B5E0B6136A0}"/>
          </ac:spMkLst>
        </pc:spChg>
        <pc:spChg chg="add mod">
          <ac:chgData name="Franziska Wloka" userId="0d348c1d-d410-46f3-9cb7-9ff9e1922201" providerId="ADAL" clId="{36EED0C5-74C4-674D-9181-F0DBFA90F4FD}" dt="2025-02-28T10:15:13" v="242" actId="1036"/>
          <ac:spMkLst>
            <pc:docMk/>
            <pc:sldMk cId="296538318" sldId="290"/>
            <ac:spMk id="5" creationId="{92463535-5B4E-DC82-8360-BDE91C439275}"/>
          </ac:spMkLst>
        </pc:spChg>
        <pc:spChg chg="mod">
          <ac:chgData name="Franziska Wloka" userId="0d348c1d-d410-46f3-9cb7-9ff9e1922201" providerId="ADAL" clId="{36EED0C5-74C4-674D-9181-F0DBFA90F4FD}" dt="2025-02-28T10:48:04.572" v="1441" actId="20577"/>
          <ac:spMkLst>
            <pc:docMk/>
            <pc:sldMk cId="296538318" sldId="290"/>
            <ac:spMk id="12" creationId="{4879CA45-E0C4-9FE0-3197-E889D7A0D7FA}"/>
          </ac:spMkLst>
        </pc:spChg>
      </pc:sldChg>
      <pc:sldChg chg="addSp modSp mod modNotesTx">
        <pc:chgData name="Franziska Wloka" userId="0d348c1d-d410-46f3-9cb7-9ff9e1922201" providerId="ADAL" clId="{36EED0C5-74C4-674D-9181-F0DBFA90F4FD}" dt="2025-02-28T10:48:13.502" v="1442" actId="20577"/>
        <pc:sldMkLst>
          <pc:docMk/>
          <pc:sldMk cId="4204226169" sldId="291"/>
        </pc:sldMkLst>
        <pc:spChg chg="mod">
          <ac:chgData name="Franziska Wloka" userId="0d348c1d-d410-46f3-9cb7-9ff9e1922201" providerId="ADAL" clId="{36EED0C5-74C4-674D-9181-F0DBFA90F4FD}" dt="2025-02-28T10:48:13.502" v="1442" actId="20577"/>
          <ac:spMkLst>
            <pc:docMk/>
            <pc:sldMk cId="4204226169" sldId="291"/>
            <ac:spMk id="2" creationId="{45E294AE-74CE-F5DE-D30B-FFC72F463ABE}"/>
          </ac:spMkLst>
        </pc:spChg>
        <pc:spChg chg="add mod">
          <ac:chgData name="Franziska Wloka" userId="0d348c1d-d410-46f3-9cb7-9ff9e1922201" providerId="ADAL" clId="{36EED0C5-74C4-674D-9181-F0DBFA90F4FD}" dt="2025-02-28T10:15:15.461" v="243"/>
          <ac:spMkLst>
            <pc:docMk/>
            <pc:sldMk cId="4204226169" sldId="291"/>
            <ac:spMk id="4" creationId="{66654DE8-20A6-F789-9D98-A9D71FC22F8C}"/>
          </ac:spMkLst>
        </pc:spChg>
        <pc:picChg chg="mod">
          <ac:chgData name="Franziska Wloka" userId="0d348c1d-d410-46f3-9cb7-9ff9e1922201" providerId="ADAL" clId="{36EED0C5-74C4-674D-9181-F0DBFA90F4FD}" dt="2025-02-28T10:01:33.086" v="41" actId="14826"/>
          <ac:picMkLst>
            <pc:docMk/>
            <pc:sldMk cId="4204226169" sldId="291"/>
            <ac:picMk id="13" creationId="{37A106A9-F5DC-EEEA-5752-18AB2D1831EC}"/>
          </ac:picMkLst>
        </pc:picChg>
      </pc:sldChg>
      <pc:sldChg chg="addSp modSp mod">
        <pc:chgData name="Franziska Wloka" userId="0d348c1d-d410-46f3-9cb7-9ff9e1922201" providerId="ADAL" clId="{36EED0C5-74C4-674D-9181-F0DBFA90F4FD}" dt="2025-02-28T10:56:22.535" v="1499" actId="20577"/>
        <pc:sldMkLst>
          <pc:docMk/>
          <pc:sldMk cId="423058863" sldId="292"/>
        </pc:sldMkLst>
        <pc:spChg chg="mod">
          <ac:chgData name="Franziska Wloka" userId="0d348c1d-d410-46f3-9cb7-9ff9e1922201" providerId="ADAL" clId="{36EED0C5-74C4-674D-9181-F0DBFA90F4FD}" dt="2025-02-28T10:56:22.535" v="1499" actId="20577"/>
          <ac:spMkLst>
            <pc:docMk/>
            <pc:sldMk cId="423058863" sldId="292"/>
            <ac:spMk id="2" creationId="{F7463043-BE00-07A4-792E-37A6085B35BA}"/>
          </ac:spMkLst>
        </pc:spChg>
        <pc:spChg chg="add mod">
          <ac:chgData name="Franziska Wloka" userId="0d348c1d-d410-46f3-9cb7-9ff9e1922201" providerId="ADAL" clId="{36EED0C5-74C4-674D-9181-F0DBFA90F4FD}" dt="2025-02-28T10:15:35.036" v="274"/>
          <ac:spMkLst>
            <pc:docMk/>
            <pc:sldMk cId="423058863" sldId="292"/>
            <ac:spMk id="4" creationId="{D9DF106F-AA1D-4CE4-6109-01E53F8985BE}"/>
          </ac:spMkLst>
        </pc:spChg>
      </pc:sldChg>
      <pc:sldChg chg="addSp modSp del mod">
        <pc:chgData name="Franziska Wloka" userId="0d348c1d-d410-46f3-9cb7-9ff9e1922201" providerId="ADAL" clId="{36EED0C5-74C4-674D-9181-F0DBFA90F4FD}" dt="2025-02-28T10:56:01.845" v="1490" actId="2696"/>
        <pc:sldMkLst>
          <pc:docMk/>
          <pc:sldMk cId="3521519619" sldId="294"/>
        </pc:sldMkLst>
        <pc:spChg chg="mod">
          <ac:chgData name="Franziska Wloka" userId="0d348c1d-d410-46f3-9cb7-9ff9e1922201" providerId="ADAL" clId="{36EED0C5-74C4-674D-9181-F0DBFA90F4FD}" dt="2025-02-28T10:49:36.024" v="1451" actId="20577"/>
          <ac:spMkLst>
            <pc:docMk/>
            <pc:sldMk cId="3521519619" sldId="294"/>
            <ac:spMk id="2" creationId="{1639EE15-70ED-0995-6B42-ADEDB5161FB8}"/>
          </ac:spMkLst>
        </pc:spChg>
        <pc:spChg chg="add mod">
          <ac:chgData name="Franziska Wloka" userId="0d348c1d-d410-46f3-9cb7-9ff9e1922201" providerId="ADAL" clId="{36EED0C5-74C4-674D-9181-F0DBFA90F4FD}" dt="2025-02-28T10:15:26.796" v="272" actId="20577"/>
          <ac:spMkLst>
            <pc:docMk/>
            <pc:sldMk cId="3521519619" sldId="294"/>
            <ac:spMk id="3" creationId="{F66D57AD-45DC-6467-9AD1-A4EDFB59A505}"/>
          </ac:spMkLst>
        </pc:spChg>
      </pc:sldChg>
      <pc:sldChg chg="addSp modSp mod">
        <pc:chgData name="Franziska Wloka" userId="0d348c1d-d410-46f3-9cb7-9ff9e1922201" providerId="ADAL" clId="{36EED0C5-74C4-674D-9181-F0DBFA90F4FD}" dt="2025-02-28T14:43:40.940" v="3383" actId="14100"/>
        <pc:sldMkLst>
          <pc:docMk/>
          <pc:sldMk cId="614401794" sldId="295"/>
        </pc:sldMkLst>
        <pc:spChg chg="mod">
          <ac:chgData name="Franziska Wloka" userId="0d348c1d-d410-46f3-9cb7-9ff9e1922201" providerId="ADAL" clId="{36EED0C5-74C4-674D-9181-F0DBFA90F4FD}" dt="2025-02-28T14:42:58.610" v="3370" actId="1076"/>
          <ac:spMkLst>
            <pc:docMk/>
            <pc:sldMk cId="614401794" sldId="295"/>
            <ac:spMk id="2" creationId="{BA3807A0-54BE-F1DE-F71D-ED59AE69BF77}"/>
          </ac:spMkLst>
        </pc:spChg>
        <pc:spChg chg="add mod">
          <ac:chgData name="Franziska Wloka" userId="0d348c1d-d410-46f3-9cb7-9ff9e1922201" providerId="ADAL" clId="{36EED0C5-74C4-674D-9181-F0DBFA90F4FD}" dt="2025-02-28T14:43:40.940" v="3383" actId="14100"/>
          <ac:spMkLst>
            <pc:docMk/>
            <pc:sldMk cId="614401794" sldId="295"/>
            <ac:spMk id="3" creationId="{5DF20A18-C482-3A48-93EA-DD4EAF68D4CB}"/>
          </ac:spMkLst>
        </pc:spChg>
        <pc:picChg chg="mod modCrop">
          <ac:chgData name="Franziska Wloka" userId="0d348c1d-d410-46f3-9cb7-9ff9e1922201" providerId="ADAL" clId="{36EED0C5-74C4-674D-9181-F0DBFA90F4FD}" dt="2025-02-28T14:42:45.645" v="3368" actId="732"/>
          <ac:picMkLst>
            <pc:docMk/>
            <pc:sldMk cId="614401794" sldId="295"/>
            <ac:picMk id="10" creationId="{0FFA3030-0C23-0554-5472-134AA3AF88A0}"/>
          </ac:picMkLst>
        </pc:picChg>
        <pc:picChg chg="mod">
          <ac:chgData name="Franziska Wloka" userId="0d348c1d-d410-46f3-9cb7-9ff9e1922201" providerId="ADAL" clId="{36EED0C5-74C4-674D-9181-F0DBFA90F4FD}" dt="2025-02-28T14:43:23.002" v="3377" actId="1076"/>
          <ac:picMkLst>
            <pc:docMk/>
            <pc:sldMk cId="614401794" sldId="295"/>
            <ac:picMk id="15" creationId="{3DE7E0F0-EC37-E6FA-396C-020CF28F4777}"/>
          </ac:picMkLst>
        </pc:picChg>
      </pc:sldChg>
      <pc:sldChg chg="addSp modSp mod modNotesTx">
        <pc:chgData name="Franziska Wloka" userId="0d348c1d-d410-46f3-9cb7-9ff9e1922201" providerId="ADAL" clId="{36EED0C5-74C4-674D-9181-F0DBFA90F4FD}" dt="2025-02-28T14:55:23.497" v="3682" actId="20577"/>
        <pc:sldMkLst>
          <pc:docMk/>
          <pc:sldMk cId="2783760486" sldId="296"/>
        </pc:sldMkLst>
        <pc:spChg chg="mod">
          <ac:chgData name="Franziska Wloka" userId="0d348c1d-d410-46f3-9cb7-9ff9e1922201" providerId="ADAL" clId="{36EED0C5-74C4-674D-9181-F0DBFA90F4FD}" dt="2025-02-28T10:56:44.186" v="1514" actId="20577"/>
          <ac:spMkLst>
            <pc:docMk/>
            <pc:sldMk cId="2783760486" sldId="296"/>
            <ac:spMk id="2" creationId="{3BF86C60-DE1A-270C-EE2F-3AA2B5801AB0}"/>
          </ac:spMkLst>
        </pc:spChg>
        <pc:spChg chg="add mod">
          <ac:chgData name="Franziska Wloka" userId="0d348c1d-d410-46f3-9cb7-9ff9e1922201" providerId="ADAL" clId="{36EED0C5-74C4-674D-9181-F0DBFA90F4FD}" dt="2025-02-28T10:15:40.241" v="276"/>
          <ac:spMkLst>
            <pc:docMk/>
            <pc:sldMk cId="2783760486" sldId="296"/>
            <ac:spMk id="4" creationId="{5323E324-C683-81D7-00FC-3AEAA2C6B5EB}"/>
          </ac:spMkLst>
        </pc:spChg>
      </pc:sldChg>
      <pc:sldChg chg="addSp delSp modSp mod modNotesTx">
        <pc:chgData name="Franziska Wloka" userId="0d348c1d-d410-46f3-9cb7-9ff9e1922201" providerId="ADAL" clId="{36EED0C5-74C4-674D-9181-F0DBFA90F4FD}" dt="2025-02-28T14:54:16.234" v="3679" actId="20577"/>
        <pc:sldMkLst>
          <pc:docMk/>
          <pc:sldMk cId="2027015689" sldId="297"/>
        </pc:sldMkLst>
        <pc:spChg chg="mod">
          <ac:chgData name="Franziska Wloka" userId="0d348c1d-d410-46f3-9cb7-9ff9e1922201" providerId="ADAL" clId="{36EED0C5-74C4-674D-9181-F0DBFA90F4FD}" dt="2025-02-28T10:56:36.103" v="1505" actId="20577"/>
          <ac:spMkLst>
            <pc:docMk/>
            <pc:sldMk cId="2027015689" sldId="297"/>
            <ac:spMk id="2" creationId="{ED791B09-5B9B-FE2D-9048-F17E934419EF}"/>
          </ac:spMkLst>
        </pc:spChg>
        <pc:spChg chg="add del mod">
          <ac:chgData name="Franziska Wloka" userId="0d348c1d-d410-46f3-9cb7-9ff9e1922201" providerId="ADAL" clId="{36EED0C5-74C4-674D-9181-F0DBFA90F4FD}" dt="2025-02-28T10:09:58.667" v="120" actId="478"/>
          <ac:spMkLst>
            <pc:docMk/>
            <pc:sldMk cId="2027015689" sldId="297"/>
            <ac:spMk id="3" creationId="{E0027D55-FF61-9235-86FC-5D73678D7FEE}"/>
          </ac:spMkLst>
        </pc:spChg>
        <pc:spChg chg="add mod">
          <ac:chgData name="Franziska Wloka" userId="0d348c1d-d410-46f3-9cb7-9ff9e1922201" providerId="ADAL" clId="{36EED0C5-74C4-674D-9181-F0DBFA90F4FD}" dt="2025-02-28T10:09:55.538" v="119" actId="14100"/>
          <ac:spMkLst>
            <pc:docMk/>
            <pc:sldMk cId="2027015689" sldId="297"/>
            <ac:spMk id="4" creationId="{72C8F809-84FC-3C2D-7036-F08A36480E47}"/>
          </ac:spMkLst>
        </pc:spChg>
        <pc:spChg chg="add mod">
          <ac:chgData name="Franziska Wloka" userId="0d348c1d-d410-46f3-9cb7-9ff9e1922201" providerId="ADAL" clId="{36EED0C5-74C4-674D-9181-F0DBFA90F4FD}" dt="2025-02-28T10:56:08.848" v="1492" actId="14100"/>
          <ac:spMkLst>
            <pc:docMk/>
            <pc:sldMk cId="2027015689" sldId="297"/>
            <ac:spMk id="6" creationId="{35828F94-4E2F-CE73-E716-CC7F783F5ABB}"/>
          </ac:spMkLst>
        </pc:spChg>
        <pc:spChg chg="add mod">
          <ac:chgData name="Franziska Wloka" userId="0d348c1d-d410-46f3-9cb7-9ff9e1922201" providerId="ADAL" clId="{36EED0C5-74C4-674D-9181-F0DBFA90F4FD}" dt="2025-02-28T10:15:37.949" v="275"/>
          <ac:spMkLst>
            <pc:docMk/>
            <pc:sldMk cId="2027015689" sldId="297"/>
            <ac:spMk id="7" creationId="{35B2E252-F40B-1158-EAF3-830BF2236664}"/>
          </ac:spMkLst>
        </pc:spChg>
        <pc:spChg chg="mod">
          <ac:chgData name="Franziska Wloka" userId="0d348c1d-d410-46f3-9cb7-9ff9e1922201" providerId="ADAL" clId="{36EED0C5-74C4-674D-9181-F0DBFA90F4FD}" dt="2025-02-28T10:10:32.113" v="123" actId="255"/>
          <ac:spMkLst>
            <pc:docMk/>
            <pc:sldMk cId="2027015689" sldId="297"/>
            <ac:spMk id="12" creationId="{D984D997-CCEA-3B5F-4885-E67FF118AAA0}"/>
          </ac:spMkLst>
        </pc:spChg>
      </pc:sldChg>
      <pc:sldChg chg="addSp delSp modSp del mod">
        <pc:chgData name="Franziska Wloka" userId="0d348c1d-d410-46f3-9cb7-9ff9e1922201" providerId="ADAL" clId="{36EED0C5-74C4-674D-9181-F0DBFA90F4FD}" dt="2025-02-28T11:00:28.755" v="1687" actId="2696"/>
        <pc:sldMkLst>
          <pc:docMk/>
          <pc:sldMk cId="4001867532" sldId="298"/>
        </pc:sldMkLst>
        <pc:spChg chg="mod">
          <ac:chgData name="Franziska Wloka" userId="0d348c1d-d410-46f3-9cb7-9ff9e1922201" providerId="ADAL" clId="{36EED0C5-74C4-674D-9181-F0DBFA90F4FD}" dt="2025-02-28T10:59:37.331" v="1684" actId="20577"/>
          <ac:spMkLst>
            <pc:docMk/>
            <pc:sldMk cId="4001867532" sldId="298"/>
            <ac:spMk id="2" creationId="{68B7F4A9-BE68-87D2-4241-A40D90427F8F}"/>
          </ac:spMkLst>
        </pc:spChg>
        <pc:spChg chg="del">
          <ac:chgData name="Franziska Wloka" userId="0d348c1d-d410-46f3-9cb7-9ff9e1922201" providerId="ADAL" clId="{36EED0C5-74C4-674D-9181-F0DBFA90F4FD}" dt="2025-02-28T10:59:40.699" v="1685" actId="478"/>
          <ac:spMkLst>
            <pc:docMk/>
            <pc:sldMk cId="4001867532" sldId="298"/>
            <ac:spMk id="3" creationId="{208CD525-6A1E-C4BC-6B5C-ECE3FA70A426}"/>
          </ac:spMkLst>
        </pc:spChg>
        <pc:spChg chg="add mod">
          <ac:chgData name="Franziska Wloka" userId="0d348c1d-d410-46f3-9cb7-9ff9e1922201" providerId="ADAL" clId="{36EED0C5-74C4-674D-9181-F0DBFA90F4FD}" dt="2025-02-28T10:15:51.281" v="281"/>
          <ac:spMkLst>
            <pc:docMk/>
            <pc:sldMk cId="4001867532" sldId="298"/>
            <ac:spMk id="4" creationId="{474FF166-C5F1-2546-3143-E79F522DF0CF}"/>
          </ac:spMkLst>
        </pc:spChg>
        <pc:spChg chg="add del mod">
          <ac:chgData name="Franziska Wloka" userId="0d348c1d-d410-46f3-9cb7-9ff9e1922201" providerId="ADAL" clId="{36EED0C5-74C4-674D-9181-F0DBFA90F4FD}" dt="2025-02-28T10:59:42.905" v="1686" actId="478"/>
          <ac:spMkLst>
            <pc:docMk/>
            <pc:sldMk cId="4001867532" sldId="298"/>
            <ac:spMk id="6" creationId="{81CE6631-5FE7-9949-5590-4442E20DD953}"/>
          </ac:spMkLst>
        </pc:spChg>
      </pc:sldChg>
      <pc:sldChg chg="addSp modSp mod">
        <pc:chgData name="Franziska Wloka" userId="0d348c1d-d410-46f3-9cb7-9ff9e1922201" providerId="ADAL" clId="{36EED0C5-74C4-674D-9181-F0DBFA90F4FD}" dt="2025-02-28T10:58:20.214" v="1616" actId="20577"/>
        <pc:sldMkLst>
          <pc:docMk/>
          <pc:sldMk cId="2505349836" sldId="300"/>
        </pc:sldMkLst>
        <pc:spChg chg="mod">
          <ac:chgData name="Franziska Wloka" userId="0d348c1d-d410-46f3-9cb7-9ff9e1922201" providerId="ADAL" clId="{36EED0C5-74C4-674D-9181-F0DBFA90F4FD}" dt="2025-02-28T10:58:20.214" v="1616" actId="20577"/>
          <ac:spMkLst>
            <pc:docMk/>
            <pc:sldMk cId="2505349836" sldId="300"/>
            <ac:spMk id="2" creationId="{D6E4C016-CB09-517C-24B6-6CEA8889459C}"/>
          </ac:spMkLst>
        </pc:spChg>
        <pc:spChg chg="add mod">
          <ac:chgData name="Franziska Wloka" userId="0d348c1d-d410-46f3-9cb7-9ff9e1922201" providerId="ADAL" clId="{36EED0C5-74C4-674D-9181-F0DBFA90F4FD}" dt="2025-02-28T10:15:44.344" v="278"/>
          <ac:spMkLst>
            <pc:docMk/>
            <pc:sldMk cId="2505349836" sldId="300"/>
            <ac:spMk id="3" creationId="{9475DE49-1614-B9E2-F238-D93E5839C308}"/>
          </ac:spMkLst>
        </pc:spChg>
      </pc:sldChg>
      <pc:sldChg chg="addSp modSp mod">
        <pc:chgData name="Franziska Wloka" userId="0d348c1d-d410-46f3-9cb7-9ff9e1922201" providerId="ADAL" clId="{36EED0C5-74C4-674D-9181-F0DBFA90F4FD}" dt="2025-02-28T10:58:41.102" v="1628" actId="20577"/>
        <pc:sldMkLst>
          <pc:docMk/>
          <pc:sldMk cId="638687239" sldId="301"/>
        </pc:sldMkLst>
        <pc:spChg chg="mod">
          <ac:chgData name="Franziska Wloka" userId="0d348c1d-d410-46f3-9cb7-9ff9e1922201" providerId="ADAL" clId="{36EED0C5-74C4-674D-9181-F0DBFA90F4FD}" dt="2025-02-28T10:58:35.341" v="1626" actId="20577"/>
          <ac:spMkLst>
            <pc:docMk/>
            <pc:sldMk cId="638687239" sldId="301"/>
            <ac:spMk id="2" creationId="{D957300D-B66C-2506-5E47-1E48B7EDF4B4}"/>
          </ac:spMkLst>
        </pc:spChg>
        <pc:spChg chg="mod">
          <ac:chgData name="Franziska Wloka" userId="0d348c1d-d410-46f3-9cb7-9ff9e1922201" providerId="ADAL" clId="{36EED0C5-74C4-674D-9181-F0DBFA90F4FD}" dt="2025-02-28T10:58:41.102" v="1628" actId="20577"/>
          <ac:spMkLst>
            <pc:docMk/>
            <pc:sldMk cId="638687239" sldId="301"/>
            <ac:spMk id="3" creationId="{EC8E18DE-F96D-FC16-80E1-0D01E21A51B5}"/>
          </ac:spMkLst>
        </pc:spChg>
        <pc:spChg chg="add mod">
          <ac:chgData name="Franziska Wloka" userId="0d348c1d-d410-46f3-9cb7-9ff9e1922201" providerId="ADAL" clId="{36EED0C5-74C4-674D-9181-F0DBFA90F4FD}" dt="2025-02-28T10:15:46.278" v="279"/>
          <ac:spMkLst>
            <pc:docMk/>
            <pc:sldMk cId="638687239" sldId="301"/>
            <ac:spMk id="4" creationId="{35622411-0882-F453-D0B8-0AB204541FC9}"/>
          </ac:spMkLst>
        </pc:spChg>
      </pc:sldChg>
      <pc:sldChg chg="addSp modSp mod">
        <pc:chgData name="Franziska Wloka" userId="0d348c1d-d410-46f3-9cb7-9ff9e1922201" providerId="ADAL" clId="{36EED0C5-74C4-674D-9181-F0DBFA90F4FD}" dt="2025-02-28T10:59:16.405" v="1644" actId="20577"/>
        <pc:sldMkLst>
          <pc:docMk/>
          <pc:sldMk cId="2785685847" sldId="302"/>
        </pc:sldMkLst>
        <pc:spChg chg="mod">
          <ac:chgData name="Franziska Wloka" userId="0d348c1d-d410-46f3-9cb7-9ff9e1922201" providerId="ADAL" clId="{36EED0C5-74C4-674D-9181-F0DBFA90F4FD}" dt="2025-02-28T10:59:16.405" v="1644" actId="20577"/>
          <ac:spMkLst>
            <pc:docMk/>
            <pc:sldMk cId="2785685847" sldId="302"/>
            <ac:spMk id="2" creationId="{3531E7C8-9639-1B47-B630-8F08AFF6080A}"/>
          </ac:spMkLst>
        </pc:spChg>
        <pc:spChg chg="add mod">
          <ac:chgData name="Franziska Wloka" userId="0d348c1d-d410-46f3-9cb7-9ff9e1922201" providerId="ADAL" clId="{36EED0C5-74C4-674D-9181-F0DBFA90F4FD}" dt="2025-02-28T10:15:48.821" v="280"/>
          <ac:spMkLst>
            <pc:docMk/>
            <pc:sldMk cId="2785685847" sldId="302"/>
            <ac:spMk id="4" creationId="{35341B0B-778D-DA01-E504-0B7F26DB727C}"/>
          </ac:spMkLst>
        </pc:spChg>
      </pc:sldChg>
      <pc:sldChg chg="addSp modSp add del mod modNotesTx">
        <pc:chgData name="Franziska Wloka" userId="0d348c1d-d410-46f3-9cb7-9ff9e1922201" providerId="ADAL" clId="{36EED0C5-74C4-674D-9181-F0DBFA90F4FD}" dt="2025-02-28T14:21:45.633" v="2257" actId="2696"/>
        <pc:sldMkLst>
          <pc:docMk/>
          <pc:sldMk cId="1459473297" sldId="303"/>
        </pc:sldMkLst>
        <pc:spChg chg="mod">
          <ac:chgData name="Franziska Wloka" userId="0d348c1d-d410-46f3-9cb7-9ff9e1922201" providerId="ADAL" clId="{36EED0C5-74C4-674D-9181-F0DBFA90F4FD}" dt="2025-02-28T11:10:04.051" v="1902" actId="14100"/>
          <ac:spMkLst>
            <pc:docMk/>
            <pc:sldMk cId="1459473297" sldId="303"/>
            <ac:spMk id="2" creationId="{84A62D4D-B7B4-C93C-1D39-0EB85C628733}"/>
          </ac:spMkLst>
        </pc:spChg>
        <pc:spChg chg="mod">
          <ac:chgData name="Franziska Wloka" userId="0d348c1d-d410-46f3-9cb7-9ff9e1922201" providerId="ADAL" clId="{36EED0C5-74C4-674D-9181-F0DBFA90F4FD}" dt="2025-02-28T11:23:54.139" v="1941" actId="20577"/>
          <ac:spMkLst>
            <pc:docMk/>
            <pc:sldMk cId="1459473297" sldId="303"/>
            <ac:spMk id="3" creationId="{595113BE-060F-7E5D-5508-DB172B9BD7B2}"/>
          </ac:spMkLst>
        </pc:spChg>
        <pc:spChg chg="add mod">
          <ac:chgData name="Franziska Wloka" userId="0d348c1d-d410-46f3-9cb7-9ff9e1922201" providerId="ADAL" clId="{36EED0C5-74C4-674D-9181-F0DBFA90F4FD}" dt="2025-02-28T11:01:25.117" v="1707" actId="20577"/>
          <ac:spMkLst>
            <pc:docMk/>
            <pc:sldMk cId="1459473297" sldId="303"/>
            <ac:spMk id="4" creationId="{5E127BBE-4212-AFBD-49B3-7D211E378734}"/>
          </ac:spMkLst>
        </pc:spChg>
        <pc:picChg chg="mod">
          <ac:chgData name="Franziska Wloka" userId="0d348c1d-d410-46f3-9cb7-9ff9e1922201" providerId="ADAL" clId="{36EED0C5-74C4-674D-9181-F0DBFA90F4FD}" dt="2025-02-28T11:10:12.998" v="1904" actId="167"/>
          <ac:picMkLst>
            <pc:docMk/>
            <pc:sldMk cId="1459473297" sldId="303"/>
            <ac:picMk id="8" creationId="{98C13AC7-F8E0-A95E-BC44-66C2B2CA97A2}"/>
          </ac:picMkLst>
        </pc:picChg>
      </pc:sldChg>
      <pc:sldChg chg="addSp delSp modSp mod modNotesTx">
        <pc:chgData name="Franziska Wloka" userId="0d348c1d-d410-46f3-9cb7-9ff9e1922201" providerId="ADAL" clId="{36EED0C5-74C4-674D-9181-F0DBFA90F4FD}" dt="2025-02-28T11:09:34.544" v="1867" actId="1076"/>
        <pc:sldMkLst>
          <pc:docMk/>
          <pc:sldMk cId="2483648448" sldId="304"/>
        </pc:sldMkLst>
        <pc:spChg chg="mod">
          <ac:chgData name="Franziska Wloka" userId="0d348c1d-d410-46f3-9cb7-9ff9e1922201" providerId="ADAL" clId="{36EED0C5-74C4-674D-9181-F0DBFA90F4FD}" dt="2025-02-28T11:08:52.245" v="1837" actId="20577"/>
          <ac:spMkLst>
            <pc:docMk/>
            <pc:sldMk cId="2483648448" sldId="304"/>
            <ac:spMk id="2" creationId="{A78D16DD-82F4-EBF2-C67E-A732FFD01FF8}"/>
          </ac:spMkLst>
        </pc:spChg>
        <pc:spChg chg="add del mod">
          <ac:chgData name="Franziska Wloka" userId="0d348c1d-d410-46f3-9cb7-9ff9e1922201" providerId="ADAL" clId="{36EED0C5-74C4-674D-9181-F0DBFA90F4FD}" dt="2025-02-28T11:09:34.544" v="1867" actId="1076"/>
          <ac:spMkLst>
            <pc:docMk/>
            <pc:sldMk cId="2483648448" sldId="304"/>
            <ac:spMk id="3" creationId="{8C1E9E8E-2681-E577-DF00-611EA533BEA3}"/>
          </ac:spMkLst>
        </pc:spChg>
        <pc:spChg chg="add mod">
          <ac:chgData name="Franziska Wloka" userId="0d348c1d-d410-46f3-9cb7-9ff9e1922201" providerId="ADAL" clId="{36EED0C5-74C4-674D-9181-F0DBFA90F4FD}" dt="2025-02-28T11:01:19.542" v="1697" actId="20577"/>
          <ac:spMkLst>
            <pc:docMk/>
            <pc:sldMk cId="2483648448" sldId="304"/>
            <ac:spMk id="4" creationId="{390AEB71-6BD0-AD4C-3E1A-BF9C8CDB5E6F}"/>
          </ac:spMkLst>
        </pc:spChg>
        <pc:spChg chg="add mod">
          <ac:chgData name="Franziska Wloka" userId="0d348c1d-d410-46f3-9cb7-9ff9e1922201" providerId="ADAL" clId="{36EED0C5-74C4-674D-9181-F0DBFA90F4FD}" dt="2025-02-28T11:03:31.549" v="1782" actId="1038"/>
          <ac:spMkLst>
            <pc:docMk/>
            <pc:sldMk cId="2483648448" sldId="304"/>
            <ac:spMk id="8" creationId="{BCF1772D-7402-F786-E612-047461CBD90B}"/>
          </ac:spMkLst>
        </pc:spChg>
        <pc:spChg chg="add mod">
          <ac:chgData name="Franziska Wloka" userId="0d348c1d-d410-46f3-9cb7-9ff9e1922201" providerId="ADAL" clId="{36EED0C5-74C4-674D-9181-F0DBFA90F4FD}" dt="2025-02-28T11:04:09.239" v="1783"/>
          <ac:spMkLst>
            <pc:docMk/>
            <pc:sldMk cId="2483648448" sldId="304"/>
            <ac:spMk id="11" creationId="{EA621D91-F7AA-BBB3-AD78-335618D13AB6}"/>
          </ac:spMkLst>
        </pc:spChg>
        <pc:spChg chg="add del mod">
          <ac:chgData name="Franziska Wloka" userId="0d348c1d-d410-46f3-9cb7-9ff9e1922201" providerId="ADAL" clId="{36EED0C5-74C4-674D-9181-F0DBFA90F4FD}" dt="2025-02-28T11:09:09.840" v="1843" actId="478"/>
          <ac:spMkLst>
            <pc:docMk/>
            <pc:sldMk cId="2483648448" sldId="304"/>
            <ac:spMk id="13" creationId="{CBAFE8CA-2D46-504C-67C5-F1875C3C1A42}"/>
          </ac:spMkLst>
        </pc:spChg>
        <pc:picChg chg="add mod">
          <ac:chgData name="Franziska Wloka" userId="0d348c1d-d410-46f3-9cb7-9ff9e1922201" providerId="ADAL" clId="{36EED0C5-74C4-674D-9181-F0DBFA90F4FD}" dt="2025-02-28T11:03:14.422" v="1761" actId="1037"/>
          <ac:picMkLst>
            <pc:docMk/>
            <pc:sldMk cId="2483648448" sldId="304"/>
            <ac:picMk id="6" creationId="{2B63B3E6-BAC3-B61E-FD26-86794BF739D0}"/>
          </ac:picMkLst>
        </pc:picChg>
        <pc:picChg chg="mod">
          <ac:chgData name="Franziska Wloka" userId="0d348c1d-d410-46f3-9cb7-9ff9e1922201" providerId="ADAL" clId="{36EED0C5-74C4-674D-9181-F0DBFA90F4FD}" dt="2025-02-28T11:09:07.536" v="1841" actId="14100"/>
          <ac:picMkLst>
            <pc:docMk/>
            <pc:sldMk cId="2483648448" sldId="304"/>
            <ac:picMk id="7" creationId="{6B7E97E4-A2D6-1A02-21D4-184506A84776}"/>
          </ac:picMkLst>
        </pc:picChg>
      </pc:sldChg>
      <pc:sldChg chg="addSp modSp del mod">
        <pc:chgData name="Franziska Wloka" userId="0d348c1d-d410-46f3-9cb7-9ff9e1922201" providerId="ADAL" clId="{36EED0C5-74C4-674D-9181-F0DBFA90F4FD}" dt="2025-02-28T11:10:54.824" v="1907" actId="2696"/>
        <pc:sldMkLst>
          <pc:docMk/>
          <pc:sldMk cId="883324195" sldId="306"/>
        </pc:sldMkLst>
        <pc:spChg chg="add mod">
          <ac:chgData name="Franziska Wloka" userId="0d348c1d-d410-46f3-9cb7-9ff9e1922201" providerId="ADAL" clId="{36EED0C5-74C4-674D-9181-F0DBFA90F4FD}" dt="2025-02-28T11:01:31.142" v="1717" actId="20577"/>
          <ac:spMkLst>
            <pc:docMk/>
            <pc:sldMk cId="883324195" sldId="306"/>
            <ac:spMk id="4" creationId="{1DCA7CE5-2745-FC3B-90CA-255E80DC04D7}"/>
          </ac:spMkLst>
        </pc:spChg>
      </pc:sldChg>
      <pc:sldChg chg="addSp modSp del mod">
        <pc:chgData name="Franziska Wloka" userId="0d348c1d-d410-46f3-9cb7-9ff9e1922201" providerId="ADAL" clId="{36EED0C5-74C4-674D-9181-F0DBFA90F4FD}" dt="2025-02-28T14:21:47.749" v="2258" actId="2696"/>
        <pc:sldMkLst>
          <pc:docMk/>
          <pc:sldMk cId="3416945130" sldId="307"/>
        </pc:sldMkLst>
        <pc:spChg chg="add mod">
          <ac:chgData name="Franziska Wloka" userId="0d348c1d-d410-46f3-9cb7-9ff9e1922201" providerId="ADAL" clId="{36EED0C5-74C4-674D-9181-F0DBFA90F4FD}" dt="2025-02-28T11:01:37.401" v="1727" actId="20577"/>
          <ac:spMkLst>
            <pc:docMk/>
            <pc:sldMk cId="3416945130" sldId="307"/>
            <ac:spMk id="4" creationId="{34EAD25B-E6DD-F129-5D6D-B34DA157EA96}"/>
          </ac:spMkLst>
        </pc:spChg>
      </pc:sldChg>
      <pc:sldChg chg="addSp delSp modSp mod modNotesTx">
        <pc:chgData name="Franziska Wloka" userId="0d348c1d-d410-46f3-9cb7-9ff9e1922201" providerId="ADAL" clId="{36EED0C5-74C4-674D-9181-F0DBFA90F4FD}" dt="2025-02-28T14:29:57.797" v="3154" actId="313"/>
        <pc:sldMkLst>
          <pc:docMk/>
          <pc:sldMk cId="360963710" sldId="308"/>
        </pc:sldMkLst>
        <pc:spChg chg="mod">
          <ac:chgData name="Franziska Wloka" userId="0d348c1d-d410-46f3-9cb7-9ff9e1922201" providerId="ADAL" clId="{36EED0C5-74C4-674D-9181-F0DBFA90F4FD}" dt="2025-02-28T11:28:14.775" v="1961" actId="20577"/>
          <ac:spMkLst>
            <pc:docMk/>
            <pc:sldMk cId="360963710" sldId="308"/>
            <ac:spMk id="2" creationId="{88CD44C2-4C4E-CB97-C2B2-6AA625B19457}"/>
          </ac:spMkLst>
        </pc:spChg>
        <pc:spChg chg="mod">
          <ac:chgData name="Franziska Wloka" userId="0d348c1d-d410-46f3-9cb7-9ff9e1922201" providerId="ADAL" clId="{36EED0C5-74C4-674D-9181-F0DBFA90F4FD}" dt="2025-02-28T14:25:50.515" v="2683" actId="20577"/>
          <ac:spMkLst>
            <pc:docMk/>
            <pc:sldMk cId="360963710" sldId="308"/>
            <ac:spMk id="3" creationId="{B470007C-6340-742C-A9BE-A7F220D7D3D3}"/>
          </ac:spMkLst>
        </pc:spChg>
        <pc:spChg chg="add mod">
          <ac:chgData name="Franziska Wloka" userId="0d348c1d-d410-46f3-9cb7-9ff9e1922201" providerId="ADAL" clId="{36EED0C5-74C4-674D-9181-F0DBFA90F4FD}" dt="2025-02-28T10:16:46.359" v="397" actId="20577"/>
          <ac:spMkLst>
            <pc:docMk/>
            <pc:sldMk cId="360963710" sldId="308"/>
            <ac:spMk id="4" creationId="{53FF6794-8BFB-32B8-3DEE-A8177A98CF4B}"/>
          </ac:spMkLst>
        </pc:spChg>
        <pc:picChg chg="add mod modCrop">
          <ac:chgData name="Franziska Wloka" userId="0d348c1d-d410-46f3-9cb7-9ff9e1922201" providerId="ADAL" clId="{36EED0C5-74C4-674D-9181-F0DBFA90F4FD}" dt="2025-02-28T14:25:56.215" v="2684" actId="14100"/>
          <ac:picMkLst>
            <pc:docMk/>
            <pc:sldMk cId="360963710" sldId="308"/>
            <ac:picMk id="5" creationId="{84C16C2B-A57F-0098-DD81-7A5C06A56EF8}"/>
          </ac:picMkLst>
        </pc:picChg>
        <pc:picChg chg="del">
          <ac:chgData name="Franziska Wloka" userId="0d348c1d-d410-46f3-9cb7-9ff9e1922201" providerId="ADAL" clId="{36EED0C5-74C4-674D-9181-F0DBFA90F4FD}" dt="2025-02-28T11:26:06.277" v="1945" actId="478"/>
          <ac:picMkLst>
            <pc:docMk/>
            <pc:sldMk cId="360963710" sldId="308"/>
            <ac:picMk id="6" creationId="{25C33EBC-26C6-FBF6-F790-1B4901C38CB0}"/>
          </ac:picMkLst>
        </pc:picChg>
      </pc:sldChg>
      <pc:sldChg chg="addSp modSp mod modNotesTx">
        <pc:chgData name="Franziska Wloka" userId="0d348c1d-d410-46f3-9cb7-9ff9e1922201" providerId="ADAL" clId="{36EED0C5-74C4-674D-9181-F0DBFA90F4FD}" dt="2025-02-28T14:32:11.425" v="3266" actId="20577"/>
        <pc:sldMkLst>
          <pc:docMk/>
          <pc:sldMk cId="645052328" sldId="309"/>
        </pc:sldMkLst>
        <pc:spChg chg="mod">
          <ac:chgData name="Franziska Wloka" userId="0d348c1d-d410-46f3-9cb7-9ff9e1922201" providerId="ADAL" clId="{36EED0C5-74C4-674D-9181-F0DBFA90F4FD}" dt="2025-02-28T14:32:11.425" v="3266" actId="20577"/>
          <ac:spMkLst>
            <pc:docMk/>
            <pc:sldMk cId="645052328" sldId="309"/>
            <ac:spMk id="2" creationId="{375ACF6F-5D7B-A296-3B98-51C0376FDD2C}"/>
          </ac:spMkLst>
        </pc:spChg>
        <pc:spChg chg="mod">
          <ac:chgData name="Franziska Wloka" userId="0d348c1d-d410-46f3-9cb7-9ff9e1922201" providerId="ADAL" clId="{36EED0C5-74C4-674D-9181-F0DBFA90F4FD}" dt="2025-02-28T14:30:34.878" v="3194" actId="1036"/>
          <ac:spMkLst>
            <pc:docMk/>
            <pc:sldMk cId="645052328" sldId="309"/>
            <ac:spMk id="3" creationId="{2BAD2F77-3326-C4C3-242C-AE8516FAB105}"/>
          </ac:spMkLst>
        </pc:spChg>
        <pc:spChg chg="add mod">
          <ac:chgData name="Franziska Wloka" userId="0d348c1d-d410-46f3-9cb7-9ff9e1922201" providerId="ADAL" clId="{36EED0C5-74C4-674D-9181-F0DBFA90F4FD}" dt="2025-02-28T10:17:05.072" v="425" actId="20577"/>
          <ac:spMkLst>
            <pc:docMk/>
            <pc:sldMk cId="645052328" sldId="309"/>
            <ac:spMk id="4" creationId="{CAC882BF-EA66-A9AD-34C4-03DA072779F9}"/>
          </ac:spMkLst>
        </pc:spChg>
      </pc:sldChg>
      <pc:sldChg chg="addSp modSp mod">
        <pc:chgData name="Franziska Wloka" userId="0d348c1d-d410-46f3-9cb7-9ff9e1922201" providerId="ADAL" clId="{36EED0C5-74C4-674D-9181-F0DBFA90F4FD}" dt="2025-02-28T14:32:29.610" v="3290" actId="20577"/>
        <pc:sldMkLst>
          <pc:docMk/>
          <pc:sldMk cId="1248136379" sldId="310"/>
        </pc:sldMkLst>
        <pc:spChg chg="mod">
          <ac:chgData name="Franziska Wloka" userId="0d348c1d-d410-46f3-9cb7-9ff9e1922201" providerId="ADAL" clId="{36EED0C5-74C4-674D-9181-F0DBFA90F4FD}" dt="2025-02-28T14:32:22.288" v="3289" actId="20577"/>
          <ac:spMkLst>
            <pc:docMk/>
            <pc:sldMk cId="1248136379" sldId="310"/>
            <ac:spMk id="2" creationId="{147B1CEE-80F2-8876-3146-27ADA12FA28A}"/>
          </ac:spMkLst>
        </pc:spChg>
        <pc:spChg chg="mod">
          <ac:chgData name="Franziska Wloka" userId="0d348c1d-d410-46f3-9cb7-9ff9e1922201" providerId="ADAL" clId="{36EED0C5-74C4-674D-9181-F0DBFA90F4FD}" dt="2025-02-28T14:32:29.610" v="3290" actId="20577"/>
          <ac:spMkLst>
            <pc:docMk/>
            <pc:sldMk cId="1248136379" sldId="310"/>
            <ac:spMk id="3" creationId="{F5C597F5-15C9-8FA7-C6AE-6E1701B5E608}"/>
          </ac:spMkLst>
        </pc:spChg>
        <pc:spChg chg="add mod">
          <ac:chgData name="Franziska Wloka" userId="0d348c1d-d410-46f3-9cb7-9ff9e1922201" providerId="ADAL" clId="{36EED0C5-74C4-674D-9181-F0DBFA90F4FD}" dt="2025-02-28T10:17:09.829" v="426"/>
          <ac:spMkLst>
            <pc:docMk/>
            <pc:sldMk cId="1248136379" sldId="310"/>
            <ac:spMk id="4" creationId="{B95CE7BD-58B9-8D67-1C57-3D13BBD6B471}"/>
          </ac:spMkLst>
        </pc:spChg>
      </pc:sldChg>
      <pc:sldChg chg="addSp modSp mod">
        <pc:chgData name="Franziska Wloka" userId="0d348c1d-d410-46f3-9cb7-9ff9e1922201" providerId="ADAL" clId="{36EED0C5-74C4-674D-9181-F0DBFA90F4FD}" dt="2025-02-28T14:39:03.656" v="3334" actId="1076"/>
        <pc:sldMkLst>
          <pc:docMk/>
          <pc:sldMk cId="3811915861" sldId="311"/>
        </pc:sldMkLst>
        <pc:spChg chg="mod">
          <ac:chgData name="Franziska Wloka" userId="0d348c1d-d410-46f3-9cb7-9ff9e1922201" providerId="ADAL" clId="{36EED0C5-74C4-674D-9181-F0DBFA90F4FD}" dt="2025-02-28T14:38:55.217" v="3332" actId="20577"/>
          <ac:spMkLst>
            <pc:docMk/>
            <pc:sldMk cId="3811915861" sldId="311"/>
            <ac:spMk id="2" creationId="{7B6915E3-E28C-DE3F-FA8A-7CA2D49DEF57}"/>
          </ac:spMkLst>
        </pc:spChg>
        <pc:spChg chg="mod">
          <ac:chgData name="Franziska Wloka" userId="0d348c1d-d410-46f3-9cb7-9ff9e1922201" providerId="ADAL" clId="{36EED0C5-74C4-674D-9181-F0DBFA90F4FD}" dt="2025-02-28T14:39:03.656" v="3334" actId="1076"/>
          <ac:spMkLst>
            <pc:docMk/>
            <pc:sldMk cId="3811915861" sldId="311"/>
            <ac:spMk id="3" creationId="{20231E25-9359-6401-ED34-1DF64418A5C8}"/>
          </ac:spMkLst>
        </pc:spChg>
        <pc:spChg chg="add mod">
          <ac:chgData name="Franziska Wloka" userId="0d348c1d-d410-46f3-9cb7-9ff9e1922201" providerId="ADAL" clId="{36EED0C5-74C4-674D-9181-F0DBFA90F4FD}" dt="2025-02-28T10:17:12.230" v="427"/>
          <ac:spMkLst>
            <pc:docMk/>
            <pc:sldMk cId="3811915861" sldId="311"/>
            <ac:spMk id="4" creationId="{80DC01A5-037E-833A-77D2-32C982902E42}"/>
          </ac:spMkLst>
        </pc:spChg>
      </pc:sldChg>
      <pc:sldChg chg="addSp delSp modSp mod">
        <pc:chgData name="Franziska Wloka" userId="0d348c1d-d410-46f3-9cb7-9ff9e1922201" providerId="ADAL" clId="{36EED0C5-74C4-674D-9181-F0DBFA90F4FD}" dt="2025-02-28T14:40:14.304" v="3353" actId="1076"/>
        <pc:sldMkLst>
          <pc:docMk/>
          <pc:sldMk cId="3217393064" sldId="312"/>
        </pc:sldMkLst>
        <pc:spChg chg="del">
          <ac:chgData name="Franziska Wloka" userId="0d348c1d-d410-46f3-9cb7-9ff9e1922201" providerId="ADAL" clId="{36EED0C5-74C4-674D-9181-F0DBFA90F4FD}" dt="2025-02-28T14:39:17.529" v="3335" actId="478"/>
          <ac:spMkLst>
            <pc:docMk/>
            <pc:sldMk cId="3217393064" sldId="312"/>
            <ac:spMk id="2" creationId="{85D50B2C-E7A8-E2C0-4977-A16F83EE795A}"/>
          </ac:spMkLst>
        </pc:spChg>
        <pc:spChg chg="add mod">
          <ac:chgData name="Franziska Wloka" userId="0d348c1d-d410-46f3-9cb7-9ff9e1922201" providerId="ADAL" clId="{36EED0C5-74C4-674D-9181-F0DBFA90F4FD}" dt="2025-02-28T10:17:19.276" v="433" actId="20577"/>
          <ac:spMkLst>
            <pc:docMk/>
            <pc:sldMk cId="3217393064" sldId="312"/>
            <ac:spMk id="3" creationId="{3EB8BFF1-261B-B5F7-71AC-2C06383E1EB3}"/>
          </ac:spMkLst>
        </pc:spChg>
        <pc:spChg chg="add del mod">
          <ac:chgData name="Franziska Wloka" userId="0d348c1d-d410-46f3-9cb7-9ff9e1922201" providerId="ADAL" clId="{36EED0C5-74C4-674D-9181-F0DBFA90F4FD}" dt="2025-02-28T14:39:26.162" v="3336" actId="478"/>
          <ac:spMkLst>
            <pc:docMk/>
            <pc:sldMk cId="3217393064" sldId="312"/>
            <ac:spMk id="5" creationId="{9B8CD51A-05FA-114A-28C2-9C308EB49850}"/>
          </ac:spMkLst>
        </pc:spChg>
        <pc:spChg chg="mod">
          <ac:chgData name="Franziska Wloka" userId="0d348c1d-d410-46f3-9cb7-9ff9e1922201" providerId="ADAL" clId="{36EED0C5-74C4-674D-9181-F0DBFA90F4FD}" dt="2025-02-28T14:40:14.304" v="3353" actId="1076"/>
          <ac:spMkLst>
            <pc:docMk/>
            <pc:sldMk cId="3217393064" sldId="312"/>
            <ac:spMk id="14" creationId="{5F7F4457-409C-7053-9A17-22525B69D91F}"/>
          </ac:spMkLst>
        </pc:spChg>
        <pc:picChg chg="mod modCrop">
          <ac:chgData name="Franziska Wloka" userId="0d348c1d-d410-46f3-9cb7-9ff9e1922201" providerId="ADAL" clId="{36EED0C5-74C4-674D-9181-F0DBFA90F4FD}" dt="2025-02-28T14:39:47.160" v="3340" actId="732"/>
          <ac:picMkLst>
            <pc:docMk/>
            <pc:sldMk cId="3217393064" sldId="312"/>
            <ac:picMk id="10" creationId="{1C6CF1FC-8193-5521-9D77-33088A84A64A}"/>
          </ac:picMkLst>
        </pc:picChg>
      </pc:sldChg>
      <pc:sldChg chg="addSp delSp modSp mod">
        <pc:chgData name="Franziska Wloka" userId="0d348c1d-d410-46f3-9cb7-9ff9e1922201" providerId="ADAL" clId="{36EED0C5-74C4-674D-9181-F0DBFA90F4FD}" dt="2025-02-28T14:41:42.756" v="3359" actId="1076"/>
        <pc:sldMkLst>
          <pc:docMk/>
          <pc:sldMk cId="239448174" sldId="313"/>
        </pc:sldMkLst>
        <pc:spChg chg="add mod">
          <ac:chgData name="Franziska Wloka" userId="0d348c1d-d410-46f3-9cb7-9ff9e1922201" providerId="ADAL" clId="{36EED0C5-74C4-674D-9181-F0DBFA90F4FD}" dt="2025-02-28T10:17:41.228" v="477" actId="20577"/>
          <ac:spMkLst>
            <pc:docMk/>
            <pc:sldMk cId="239448174" sldId="313"/>
            <ac:spMk id="4" creationId="{9A732111-2927-C441-A99D-6D3F30951868}"/>
          </ac:spMkLst>
        </pc:spChg>
        <pc:picChg chg="add mod">
          <ac:chgData name="Franziska Wloka" userId="0d348c1d-d410-46f3-9cb7-9ff9e1922201" providerId="ADAL" clId="{36EED0C5-74C4-674D-9181-F0DBFA90F4FD}" dt="2025-02-28T14:41:42.756" v="3359" actId="1076"/>
          <ac:picMkLst>
            <pc:docMk/>
            <pc:sldMk cId="239448174" sldId="313"/>
            <ac:picMk id="5" creationId="{637628ED-E943-EC1D-BD96-E89A0FC609E0}"/>
          </ac:picMkLst>
        </pc:picChg>
        <pc:picChg chg="del">
          <ac:chgData name="Franziska Wloka" userId="0d348c1d-d410-46f3-9cb7-9ff9e1922201" providerId="ADAL" clId="{36EED0C5-74C4-674D-9181-F0DBFA90F4FD}" dt="2025-02-28T14:41:27.688" v="3354" actId="478"/>
          <ac:picMkLst>
            <pc:docMk/>
            <pc:sldMk cId="239448174" sldId="313"/>
            <ac:picMk id="14" creationId="{6E2984BC-108B-EB74-0E15-1E3FCC49691C}"/>
          </ac:picMkLst>
        </pc:picChg>
      </pc:sldChg>
      <pc:sldChg chg="add del">
        <pc:chgData name="Franziska Wloka" userId="0d348c1d-d410-46f3-9cb7-9ff9e1922201" providerId="ADAL" clId="{36EED0C5-74C4-674D-9181-F0DBFA90F4FD}" dt="2025-02-28T14:30:07.264" v="3155" actId="2696"/>
        <pc:sldMkLst>
          <pc:docMk/>
          <pc:sldMk cId="2352417033" sldId="314"/>
        </pc:sldMkLst>
      </pc:sldChg>
    </pc:docChg>
  </pc:docChgLst>
  <pc:docChgLst>
    <pc:chgData name="Viktoriia Hrytsai" userId="abd6e357-21ed-49b2-807c-ad9111a24f81" providerId="ADAL" clId="{FD8DEF58-3D63-D34D-B143-C05B853DA488}"/>
    <pc:docChg chg="undo custSel addSld delSld modSld sldOrd">
      <pc:chgData name="Viktoriia Hrytsai" userId="abd6e357-21ed-49b2-807c-ad9111a24f81" providerId="ADAL" clId="{FD8DEF58-3D63-D34D-B143-C05B853DA488}" dt="2024-12-04T11:17:44.722" v="2618" actId="207"/>
      <pc:docMkLst>
        <pc:docMk/>
      </pc:docMkLst>
      <pc:sldChg chg="modSp mod modNotesTx">
        <pc:chgData name="Viktoriia Hrytsai" userId="abd6e357-21ed-49b2-807c-ad9111a24f81" providerId="ADAL" clId="{FD8DEF58-3D63-D34D-B143-C05B853DA488}" dt="2024-12-02T14:41:21.612" v="1028" actId="255"/>
        <pc:sldMkLst>
          <pc:docMk/>
          <pc:sldMk cId="583038687" sldId="256"/>
        </pc:sldMkLst>
        <pc:spChg chg="mod">
          <ac:chgData name="Viktoriia Hrytsai" userId="abd6e357-21ed-49b2-807c-ad9111a24f81" providerId="ADAL" clId="{FD8DEF58-3D63-D34D-B143-C05B853DA488}" dt="2024-12-02T14:41:21.612" v="1028" actId="255"/>
          <ac:spMkLst>
            <pc:docMk/>
            <pc:sldMk cId="583038687" sldId="256"/>
            <ac:spMk id="18" creationId="{9BAFE219-EDB4-153C-92B4-20B182439352}"/>
          </ac:spMkLst>
        </pc:spChg>
      </pc:sldChg>
      <pc:sldChg chg="addSp delSp modSp mod modNotesTx">
        <pc:chgData name="Viktoriia Hrytsai" userId="abd6e357-21ed-49b2-807c-ad9111a24f81" providerId="ADAL" clId="{FD8DEF58-3D63-D34D-B143-C05B853DA488}" dt="2024-12-03T15:27:09.034" v="1440" actId="20577"/>
        <pc:sldMkLst>
          <pc:docMk/>
          <pc:sldMk cId="1303542858" sldId="257"/>
        </pc:sldMkLst>
        <pc:spChg chg="mod">
          <ac:chgData name="Viktoriia Hrytsai" userId="abd6e357-21ed-49b2-807c-ad9111a24f81" providerId="ADAL" clId="{FD8DEF58-3D63-D34D-B143-C05B853DA488}" dt="2024-12-03T09:08:49.933" v="1187" actId="1076"/>
          <ac:spMkLst>
            <pc:docMk/>
            <pc:sldMk cId="1303542858" sldId="257"/>
            <ac:spMk id="4" creationId="{3D3FA6B8-5C6E-522F-FF31-A26C4A9D1ADE}"/>
          </ac:spMkLst>
        </pc:spChg>
        <pc:picChg chg="add mod modCrop">
          <ac:chgData name="Viktoriia Hrytsai" userId="abd6e357-21ed-49b2-807c-ad9111a24f81" providerId="ADAL" clId="{FD8DEF58-3D63-D34D-B143-C05B853DA488}" dt="2024-12-03T15:18:23.864" v="1341" actId="167"/>
          <ac:picMkLst>
            <pc:docMk/>
            <pc:sldMk cId="1303542858" sldId="257"/>
            <ac:picMk id="3" creationId="{802589D5-A99D-4B83-1FEB-4902FDBE9DCA}"/>
          </ac:picMkLst>
        </pc:picChg>
        <pc:picChg chg="add mod modCrop">
          <ac:chgData name="Viktoriia Hrytsai" userId="abd6e357-21ed-49b2-807c-ad9111a24f81" providerId="ADAL" clId="{FD8DEF58-3D63-D34D-B143-C05B853DA488}" dt="2024-12-03T09:07:49.598" v="1080" actId="732"/>
          <ac:picMkLst>
            <pc:docMk/>
            <pc:sldMk cId="1303542858" sldId="257"/>
            <ac:picMk id="8" creationId="{B29C2134-02CB-D947-4C0B-4BC48CE58C08}"/>
          </ac:picMkLst>
        </pc:picChg>
        <pc:picChg chg="add mod modCrop">
          <ac:chgData name="Viktoriia Hrytsai" userId="abd6e357-21ed-49b2-807c-ad9111a24f81" providerId="ADAL" clId="{FD8DEF58-3D63-D34D-B143-C05B853DA488}" dt="2024-12-03T09:07:56.173" v="1081" actId="167"/>
          <ac:picMkLst>
            <pc:docMk/>
            <pc:sldMk cId="1303542858" sldId="257"/>
            <ac:picMk id="14" creationId="{D4D61BCE-CA1A-C6C1-4DC1-99167657A267}"/>
          </ac:picMkLst>
        </pc:picChg>
        <pc:picChg chg="add mod modCrop">
          <ac:chgData name="Viktoriia Hrytsai" userId="abd6e357-21ed-49b2-807c-ad9111a24f81" providerId="ADAL" clId="{FD8DEF58-3D63-D34D-B143-C05B853DA488}" dt="2024-12-03T09:08:04.267" v="1084" actId="167"/>
          <ac:picMkLst>
            <pc:docMk/>
            <pc:sldMk cId="1303542858" sldId="257"/>
            <ac:picMk id="16" creationId="{10F3B5BB-923A-BB63-2737-794D7EA3D7F0}"/>
          </ac:picMkLst>
        </pc:picChg>
      </pc:sldChg>
      <pc:sldChg chg="addSp delSp modSp mod">
        <pc:chgData name="Viktoriia Hrytsai" userId="abd6e357-21ed-49b2-807c-ad9111a24f81" providerId="ADAL" clId="{FD8DEF58-3D63-D34D-B143-C05B853DA488}" dt="2024-12-02T14:22:04.996" v="885" actId="122"/>
        <pc:sldMkLst>
          <pc:docMk/>
          <pc:sldMk cId="3081508726" sldId="258"/>
        </pc:sldMkLst>
        <pc:spChg chg="mod">
          <ac:chgData name="Viktoriia Hrytsai" userId="abd6e357-21ed-49b2-807c-ad9111a24f81" providerId="ADAL" clId="{FD8DEF58-3D63-D34D-B143-C05B853DA488}" dt="2024-12-02T14:21:55.482" v="882" actId="14100"/>
          <ac:spMkLst>
            <pc:docMk/>
            <pc:sldMk cId="3081508726" sldId="258"/>
            <ac:spMk id="5" creationId="{291A7C38-C455-A526-ECB3-A59C7DA89961}"/>
          </ac:spMkLst>
        </pc:spChg>
        <pc:spChg chg="mod">
          <ac:chgData name="Viktoriia Hrytsai" userId="abd6e357-21ed-49b2-807c-ad9111a24f81" providerId="ADAL" clId="{FD8DEF58-3D63-D34D-B143-C05B853DA488}" dt="2024-12-02T14:22:04.996" v="885" actId="122"/>
          <ac:spMkLst>
            <pc:docMk/>
            <pc:sldMk cId="3081508726" sldId="258"/>
            <ac:spMk id="6" creationId="{E63B6B28-8EF8-19F0-804A-A0E478CDFDA2}"/>
          </ac:spMkLst>
        </pc:spChg>
      </pc:sldChg>
      <pc:sldChg chg="addSp delSp modSp mod">
        <pc:chgData name="Viktoriia Hrytsai" userId="abd6e357-21ed-49b2-807c-ad9111a24f81" providerId="ADAL" clId="{FD8DEF58-3D63-D34D-B143-C05B853DA488}" dt="2024-12-02T14:22:19.303" v="888" actId="478"/>
        <pc:sldMkLst>
          <pc:docMk/>
          <pc:sldMk cId="1172635773" sldId="259"/>
        </pc:sldMkLst>
      </pc:sldChg>
      <pc:sldChg chg="addSp delSp modSp mod">
        <pc:chgData name="Viktoriia Hrytsai" userId="abd6e357-21ed-49b2-807c-ad9111a24f81" providerId="ADAL" clId="{FD8DEF58-3D63-D34D-B143-C05B853DA488}" dt="2024-12-02T14:23:17.656" v="893" actId="478"/>
        <pc:sldMkLst>
          <pc:docMk/>
          <pc:sldMk cId="1280724784" sldId="260"/>
        </pc:sldMkLst>
        <pc:spChg chg="mod">
          <ac:chgData name="Viktoriia Hrytsai" userId="abd6e357-21ed-49b2-807c-ad9111a24f81" providerId="ADAL" clId="{FD8DEF58-3D63-D34D-B143-C05B853DA488}" dt="2024-12-02T14:22:35.851" v="889" actId="122"/>
          <ac:spMkLst>
            <pc:docMk/>
            <pc:sldMk cId="1280724784" sldId="260"/>
            <ac:spMk id="7" creationId="{BD78983A-529E-A8AE-7F98-0A4FB2F363C0}"/>
          </ac:spMkLst>
        </pc:spChg>
        <pc:spChg chg="mod">
          <ac:chgData name="Viktoriia Hrytsai" userId="abd6e357-21ed-49b2-807c-ad9111a24f81" providerId="ADAL" clId="{FD8DEF58-3D63-D34D-B143-C05B853DA488}" dt="2024-12-02T14:22:41.021" v="890" actId="122"/>
          <ac:spMkLst>
            <pc:docMk/>
            <pc:sldMk cId="1280724784" sldId="260"/>
            <ac:spMk id="10" creationId="{C2F0F6B4-B70F-8AFE-E49B-B1F660B3A3C1}"/>
          </ac:spMkLst>
        </pc:spChg>
        <pc:spChg chg="mod">
          <ac:chgData name="Viktoriia Hrytsai" userId="abd6e357-21ed-49b2-807c-ad9111a24f81" providerId="ADAL" clId="{FD8DEF58-3D63-D34D-B143-C05B853DA488}" dt="2024-12-02T14:22:54.192" v="891" actId="122"/>
          <ac:spMkLst>
            <pc:docMk/>
            <pc:sldMk cId="1280724784" sldId="260"/>
            <ac:spMk id="12" creationId="{C46CC127-BBAB-14BB-36A9-4B0AECF47D8D}"/>
          </ac:spMkLst>
        </pc:spChg>
      </pc:sldChg>
      <pc:sldChg chg="addSp delSp modSp mod">
        <pc:chgData name="Viktoriia Hrytsai" userId="abd6e357-21ed-49b2-807c-ad9111a24f81" providerId="ADAL" clId="{FD8DEF58-3D63-D34D-B143-C05B853DA488}" dt="2024-12-02T14:40:24.672" v="1027" actId="2711"/>
        <pc:sldMkLst>
          <pc:docMk/>
          <pc:sldMk cId="1250800219" sldId="261"/>
        </pc:sldMkLst>
        <pc:spChg chg="mod">
          <ac:chgData name="Viktoriia Hrytsai" userId="abd6e357-21ed-49b2-807c-ad9111a24f81" providerId="ADAL" clId="{FD8DEF58-3D63-D34D-B143-C05B853DA488}" dt="2024-12-02T14:40:24.672" v="1027" actId="2711"/>
          <ac:spMkLst>
            <pc:docMk/>
            <pc:sldMk cId="1250800219" sldId="261"/>
            <ac:spMk id="3" creationId="{4E819E5A-2E7E-2ABB-EC42-49769321F946}"/>
          </ac:spMkLst>
        </pc:spChg>
      </pc:sldChg>
      <pc:sldChg chg="addSp delSp modSp mod modNotesTx">
        <pc:chgData name="Viktoriia Hrytsai" userId="abd6e357-21ed-49b2-807c-ad9111a24f81" providerId="ADAL" clId="{FD8DEF58-3D63-D34D-B143-C05B853DA488}" dt="2024-12-03T15:30:58.550" v="1459"/>
        <pc:sldMkLst>
          <pc:docMk/>
          <pc:sldMk cId="1275677842" sldId="262"/>
        </pc:sldMkLst>
      </pc:sldChg>
      <pc:sldChg chg="del">
        <pc:chgData name="Viktoriia Hrytsai" userId="abd6e357-21ed-49b2-807c-ad9111a24f81" providerId="ADAL" clId="{FD8DEF58-3D63-D34D-B143-C05B853DA488}" dt="2024-11-18T10:15:37.832" v="842" actId="2696"/>
        <pc:sldMkLst>
          <pc:docMk/>
          <pc:sldMk cId="117126657" sldId="263"/>
        </pc:sldMkLst>
      </pc:sldChg>
      <pc:sldChg chg="del">
        <pc:chgData name="Viktoriia Hrytsai" userId="abd6e357-21ed-49b2-807c-ad9111a24f81" providerId="ADAL" clId="{FD8DEF58-3D63-D34D-B143-C05B853DA488}" dt="2024-11-18T10:15:35.313" v="841" actId="2696"/>
        <pc:sldMkLst>
          <pc:docMk/>
          <pc:sldMk cId="107152591" sldId="264"/>
        </pc:sldMkLst>
      </pc:sldChg>
      <pc:sldChg chg="addSp delSp modSp mod">
        <pc:chgData name="Viktoriia Hrytsai" userId="abd6e357-21ed-49b2-807c-ad9111a24f81" providerId="ADAL" clId="{FD8DEF58-3D63-D34D-B143-C05B853DA488}" dt="2024-12-02T14:27:12.003" v="946" actId="478"/>
        <pc:sldMkLst>
          <pc:docMk/>
          <pc:sldMk cId="435187241" sldId="265"/>
        </pc:sldMkLst>
      </pc:sldChg>
      <pc:sldChg chg="del">
        <pc:chgData name="Viktoriia Hrytsai" userId="abd6e357-21ed-49b2-807c-ad9111a24f81" providerId="ADAL" clId="{FD8DEF58-3D63-D34D-B143-C05B853DA488}" dt="2024-11-18T10:15:30.138" v="839" actId="2696"/>
        <pc:sldMkLst>
          <pc:docMk/>
          <pc:sldMk cId="409860393" sldId="266"/>
        </pc:sldMkLst>
      </pc:sldChg>
      <pc:sldChg chg="del">
        <pc:chgData name="Viktoriia Hrytsai" userId="abd6e357-21ed-49b2-807c-ad9111a24f81" providerId="ADAL" clId="{FD8DEF58-3D63-D34D-B143-C05B853DA488}" dt="2024-11-18T10:15:27.413" v="838" actId="2696"/>
        <pc:sldMkLst>
          <pc:docMk/>
          <pc:sldMk cId="3590396837" sldId="267"/>
        </pc:sldMkLst>
      </pc:sldChg>
      <pc:sldChg chg="del">
        <pc:chgData name="Viktoriia Hrytsai" userId="abd6e357-21ed-49b2-807c-ad9111a24f81" providerId="ADAL" clId="{FD8DEF58-3D63-D34D-B143-C05B853DA488}" dt="2024-11-18T10:15:24.412" v="837" actId="2696"/>
        <pc:sldMkLst>
          <pc:docMk/>
          <pc:sldMk cId="162651723" sldId="268"/>
        </pc:sldMkLst>
      </pc:sldChg>
      <pc:sldChg chg="del">
        <pc:chgData name="Viktoriia Hrytsai" userId="abd6e357-21ed-49b2-807c-ad9111a24f81" providerId="ADAL" clId="{FD8DEF58-3D63-D34D-B143-C05B853DA488}" dt="2024-11-18T10:15:21.608" v="836" actId="2696"/>
        <pc:sldMkLst>
          <pc:docMk/>
          <pc:sldMk cId="3575847000" sldId="269"/>
        </pc:sldMkLst>
      </pc:sldChg>
      <pc:sldChg chg="addSp delSp modSp mod">
        <pc:chgData name="Viktoriia Hrytsai" userId="abd6e357-21ed-49b2-807c-ad9111a24f81" providerId="ADAL" clId="{FD8DEF58-3D63-D34D-B143-C05B853DA488}" dt="2024-12-03T15:28:08.176" v="1446" actId="1076"/>
        <pc:sldMkLst>
          <pc:docMk/>
          <pc:sldMk cId="1511326775" sldId="270"/>
        </pc:sldMkLst>
        <pc:picChg chg="add mod">
          <ac:chgData name="Viktoriia Hrytsai" userId="abd6e357-21ed-49b2-807c-ad9111a24f81" providerId="ADAL" clId="{FD8DEF58-3D63-D34D-B143-C05B853DA488}" dt="2024-12-03T15:28:08.176" v="1446" actId="1076"/>
          <ac:picMkLst>
            <pc:docMk/>
            <pc:sldMk cId="1511326775" sldId="270"/>
            <ac:picMk id="5" creationId="{7A8FA4E2-5280-675D-D6F9-99A5DA53D4DF}"/>
          </ac:picMkLst>
        </pc:picChg>
      </pc:sldChg>
      <pc:sldChg chg="del">
        <pc:chgData name="Viktoriia Hrytsai" userId="abd6e357-21ed-49b2-807c-ad9111a24f81" providerId="ADAL" clId="{FD8DEF58-3D63-D34D-B143-C05B853DA488}" dt="2024-11-18T10:15:18.410" v="835" actId="2696"/>
        <pc:sldMkLst>
          <pc:docMk/>
          <pc:sldMk cId="365560003" sldId="272"/>
        </pc:sldMkLst>
      </pc:sldChg>
      <pc:sldChg chg="del">
        <pc:chgData name="Viktoriia Hrytsai" userId="abd6e357-21ed-49b2-807c-ad9111a24f81" providerId="ADAL" clId="{FD8DEF58-3D63-D34D-B143-C05B853DA488}" dt="2024-11-18T10:15:15.779" v="834" actId="2696"/>
        <pc:sldMkLst>
          <pc:docMk/>
          <pc:sldMk cId="1474377982" sldId="273"/>
        </pc:sldMkLst>
      </pc:sldChg>
      <pc:sldChg chg="del">
        <pc:chgData name="Viktoriia Hrytsai" userId="abd6e357-21ed-49b2-807c-ad9111a24f81" providerId="ADAL" clId="{FD8DEF58-3D63-D34D-B143-C05B853DA488}" dt="2024-11-18T10:15:13.210" v="833" actId="2696"/>
        <pc:sldMkLst>
          <pc:docMk/>
          <pc:sldMk cId="2921158359" sldId="274"/>
        </pc:sldMkLst>
      </pc:sldChg>
      <pc:sldChg chg="del">
        <pc:chgData name="Viktoriia Hrytsai" userId="abd6e357-21ed-49b2-807c-ad9111a24f81" providerId="ADAL" clId="{FD8DEF58-3D63-D34D-B143-C05B853DA488}" dt="2024-11-18T10:15:10.604" v="832" actId="2696"/>
        <pc:sldMkLst>
          <pc:docMk/>
          <pc:sldMk cId="3860354868" sldId="275"/>
        </pc:sldMkLst>
      </pc:sldChg>
      <pc:sldChg chg="del">
        <pc:chgData name="Viktoriia Hrytsai" userId="abd6e357-21ed-49b2-807c-ad9111a24f81" providerId="ADAL" clId="{FD8DEF58-3D63-D34D-B143-C05B853DA488}" dt="2024-11-18T10:15:07.890" v="831" actId="2696"/>
        <pc:sldMkLst>
          <pc:docMk/>
          <pc:sldMk cId="1157224236" sldId="276"/>
        </pc:sldMkLst>
      </pc:sldChg>
      <pc:sldChg chg="del">
        <pc:chgData name="Viktoriia Hrytsai" userId="abd6e357-21ed-49b2-807c-ad9111a24f81" providerId="ADAL" clId="{FD8DEF58-3D63-D34D-B143-C05B853DA488}" dt="2024-11-18T10:15:04.521" v="830" actId="2696"/>
        <pc:sldMkLst>
          <pc:docMk/>
          <pc:sldMk cId="3188388631" sldId="277"/>
        </pc:sldMkLst>
      </pc:sldChg>
      <pc:sldChg chg="del">
        <pc:chgData name="Viktoriia Hrytsai" userId="abd6e357-21ed-49b2-807c-ad9111a24f81" providerId="ADAL" clId="{FD8DEF58-3D63-D34D-B143-C05B853DA488}" dt="2024-11-18T10:15:01.598" v="829" actId="2696"/>
        <pc:sldMkLst>
          <pc:docMk/>
          <pc:sldMk cId="1957936624" sldId="278"/>
        </pc:sldMkLst>
      </pc:sldChg>
      <pc:sldChg chg="del">
        <pc:chgData name="Viktoriia Hrytsai" userId="abd6e357-21ed-49b2-807c-ad9111a24f81" providerId="ADAL" clId="{FD8DEF58-3D63-D34D-B143-C05B853DA488}" dt="2024-11-18T10:14:58.240" v="828" actId="2696"/>
        <pc:sldMkLst>
          <pc:docMk/>
          <pc:sldMk cId="33546221" sldId="279"/>
        </pc:sldMkLst>
      </pc:sldChg>
      <pc:sldChg chg="addSp delSp modSp mod">
        <pc:chgData name="Viktoriia Hrytsai" userId="abd6e357-21ed-49b2-807c-ad9111a24f81" providerId="ADAL" clId="{FD8DEF58-3D63-D34D-B143-C05B853DA488}" dt="2024-12-02T14:24:53.178" v="911" actId="478"/>
        <pc:sldMkLst>
          <pc:docMk/>
          <pc:sldMk cId="3557409359" sldId="280"/>
        </pc:sldMkLst>
      </pc:sldChg>
      <pc:sldChg chg="addSp delSp modSp mod modNotesTx">
        <pc:chgData name="Viktoriia Hrytsai" userId="abd6e357-21ed-49b2-807c-ad9111a24f81" providerId="ADAL" clId="{FD8DEF58-3D63-D34D-B143-C05B853DA488}" dt="2024-12-03T15:42:18.916" v="1502"/>
        <pc:sldMkLst>
          <pc:docMk/>
          <pc:sldMk cId="2479106364" sldId="281"/>
        </pc:sldMkLst>
        <pc:picChg chg="add mod">
          <ac:chgData name="Viktoriia Hrytsai" userId="abd6e357-21ed-49b2-807c-ad9111a24f81" providerId="ADAL" clId="{FD8DEF58-3D63-D34D-B143-C05B853DA488}" dt="2024-12-03T09:16:39.676" v="1300" actId="1076"/>
          <ac:picMkLst>
            <pc:docMk/>
            <pc:sldMk cId="2479106364" sldId="281"/>
            <ac:picMk id="7" creationId="{5399250C-1C85-905B-B0A6-6DABFBCF647B}"/>
          </ac:picMkLst>
        </pc:picChg>
        <pc:picChg chg="add mod modCrop">
          <ac:chgData name="Viktoriia Hrytsai" userId="abd6e357-21ed-49b2-807c-ad9111a24f81" providerId="ADAL" clId="{FD8DEF58-3D63-D34D-B143-C05B853DA488}" dt="2024-12-03T09:18:32.609" v="1315" actId="14100"/>
          <ac:picMkLst>
            <pc:docMk/>
            <pc:sldMk cId="2479106364" sldId="281"/>
            <ac:picMk id="10" creationId="{58A32523-6AB6-890A-6BA6-43F8FABAD304}"/>
          </ac:picMkLst>
        </pc:picChg>
      </pc:sldChg>
      <pc:sldChg chg="addSp delSp modSp mod">
        <pc:chgData name="Viktoriia Hrytsai" userId="abd6e357-21ed-49b2-807c-ad9111a24f81" providerId="ADAL" clId="{FD8DEF58-3D63-D34D-B143-C05B853DA488}" dt="2024-12-02T14:23:26.937" v="898" actId="478"/>
        <pc:sldMkLst>
          <pc:docMk/>
          <pc:sldMk cId="2790044417" sldId="283"/>
        </pc:sldMkLst>
      </pc:sldChg>
      <pc:sldChg chg="addSp delSp modSp mod modNotesTx">
        <pc:chgData name="Viktoriia Hrytsai" userId="abd6e357-21ed-49b2-807c-ad9111a24f81" providerId="ADAL" clId="{FD8DEF58-3D63-D34D-B143-C05B853DA488}" dt="2024-12-02T14:37:51.404" v="1018" actId="2711"/>
        <pc:sldMkLst>
          <pc:docMk/>
          <pc:sldMk cId="1370216354" sldId="284"/>
        </pc:sldMkLst>
      </pc:sldChg>
      <pc:sldChg chg="addSp delSp modSp mod">
        <pc:chgData name="Viktoriia Hrytsai" userId="abd6e357-21ed-49b2-807c-ad9111a24f81" providerId="ADAL" clId="{FD8DEF58-3D63-D34D-B143-C05B853DA488}" dt="2024-12-02T14:23:46.607" v="905" actId="20577"/>
        <pc:sldMkLst>
          <pc:docMk/>
          <pc:sldMk cId="1126779870" sldId="285"/>
        </pc:sldMkLst>
        <pc:spChg chg="mod">
          <ac:chgData name="Viktoriia Hrytsai" userId="abd6e357-21ed-49b2-807c-ad9111a24f81" providerId="ADAL" clId="{FD8DEF58-3D63-D34D-B143-C05B853DA488}" dt="2024-12-02T14:23:46.607" v="905" actId="20577"/>
          <ac:spMkLst>
            <pc:docMk/>
            <pc:sldMk cId="1126779870" sldId="285"/>
            <ac:spMk id="3" creationId="{B2F63446-DC24-B451-B322-64E78B91F378}"/>
          </ac:spMkLst>
        </pc:spChg>
      </pc:sldChg>
      <pc:sldChg chg="addSp delSp modSp mod modNotesTx">
        <pc:chgData name="Viktoriia Hrytsai" userId="abd6e357-21ed-49b2-807c-ad9111a24f81" providerId="ADAL" clId="{FD8DEF58-3D63-D34D-B143-C05B853DA488}" dt="2024-12-03T15:29:13.146" v="1447"/>
        <pc:sldMkLst>
          <pc:docMk/>
          <pc:sldMk cId="4001421922" sldId="286"/>
        </pc:sldMkLst>
        <pc:spChg chg="mod">
          <ac:chgData name="Viktoriia Hrytsai" userId="abd6e357-21ed-49b2-807c-ad9111a24f81" providerId="ADAL" clId="{FD8DEF58-3D63-D34D-B143-C05B853DA488}" dt="2024-12-02T14:39:25.109" v="1026" actId="255"/>
          <ac:spMkLst>
            <pc:docMk/>
            <pc:sldMk cId="4001421922" sldId="286"/>
            <ac:spMk id="3" creationId="{B1823519-1265-2776-7605-31D554AE5000}"/>
          </ac:spMkLst>
        </pc:spChg>
        <pc:spChg chg="mod">
          <ac:chgData name="Viktoriia Hrytsai" userId="abd6e357-21ed-49b2-807c-ad9111a24f81" providerId="ADAL" clId="{FD8DEF58-3D63-D34D-B143-C05B853DA488}" dt="2024-12-02T14:39:23.424" v="1024" actId="1076"/>
          <ac:spMkLst>
            <pc:docMk/>
            <pc:sldMk cId="4001421922" sldId="286"/>
            <ac:spMk id="7" creationId="{FC2A70FC-B787-2D0C-DBC9-45915FF316F9}"/>
          </ac:spMkLst>
        </pc:spChg>
        <pc:picChg chg="add mod">
          <ac:chgData name="Viktoriia Hrytsai" userId="abd6e357-21ed-49b2-807c-ad9111a24f81" providerId="ADAL" clId="{FD8DEF58-3D63-D34D-B143-C05B853DA488}" dt="2024-12-03T09:09:53.179" v="1202" actId="1076"/>
          <ac:picMkLst>
            <pc:docMk/>
            <pc:sldMk cId="4001421922" sldId="286"/>
            <ac:picMk id="5" creationId="{24A84D6A-20BA-2C79-9152-BB3D90E51EE8}"/>
          </ac:picMkLst>
        </pc:picChg>
      </pc:sldChg>
      <pc:sldChg chg="addSp delSp modSp mod">
        <pc:chgData name="Viktoriia Hrytsai" userId="abd6e357-21ed-49b2-807c-ad9111a24f81" providerId="ADAL" clId="{FD8DEF58-3D63-D34D-B143-C05B853DA488}" dt="2024-12-02T14:25:10.003" v="915" actId="478"/>
        <pc:sldMkLst>
          <pc:docMk/>
          <pc:sldMk cId="721801758" sldId="287"/>
        </pc:sldMkLst>
      </pc:sldChg>
      <pc:sldChg chg="addSp delSp modSp mod">
        <pc:chgData name="Viktoriia Hrytsai" userId="abd6e357-21ed-49b2-807c-ad9111a24f81" providerId="ADAL" clId="{FD8DEF58-3D63-D34D-B143-C05B853DA488}" dt="2024-12-02T14:25:01.624" v="913" actId="478"/>
        <pc:sldMkLst>
          <pc:docMk/>
          <pc:sldMk cId="375831620" sldId="288"/>
        </pc:sldMkLst>
      </pc:sldChg>
      <pc:sldChg chg="addSp delSp modSp mod modNotesTx">
        <pc:chgData name="Viktoriia Hrytsai" userId="abd6e357-21ed-49b2-807c-ad9111a24f81" providerId="ADAL" clId="{FD8DEF58-3D63-D34D-B143-C05B853DA488}" dt="2024-12-03T15:37:20.716" v="1492"/>
        <pc:sldMkLst>
          <pc:docMk/>
          <pc:sldMk cId="2783933309" sldId="289"/>
        </pc:sldMkLst>
        <pc:picChg chg="add mod modCrop">
          <ac:chgData name="Viktoriia Hrytsai" userId="abd6e357-21ed-49b2-807c-ad9111a24f81" providerId="ADAL" clId="{FD8DEF58-3D63-D34D-B143-C05B853DA488}" dt="2024-12-03T09:14:24.175" v="1272" actId="1076"/>
          <ac:picMkLst>
            <pc:docMk/>
            <pc:sldMk cId="2783933309" sldId="289"/>
            <ac:picMk id="7" creationId="{BC210E20-9D12-4588-CC3B-5B913D935624}"/>
          </ac:picMkLst>
        </pc:picChg>
        <pc:picChg chg="add mod modCrop">
          <ac:chgData name="Viktoriia Hrytsai" userId="abd6e357-21ed-49b2-807c-ad9111a24f81" providerId="ADAL" clId="{FD8DEF58-3D63-D34D-B143-C05B853DA488}" dt="2024-12-03T09:13:40.153" v="1259" actId="732"/>
          <ac:picMkLst>
            <pc:docMk/>
            <pc:sldMk cId="2783933309" sldId="289"/>
            <ac:picMk id="12" creationId="{D2248A18-0212-EE30-ACD3-910D875ABC3C}"/>
          </ac:picMkLst>
        </pc:picChg>
        <pc:picChg chg="mod">
          <ac:chgData name="Viktoriia Hrytsai" userId="abd6e357-21ed-49b2-807c-ad9111a24f81" providerId="ADAL" clId="{FD8DEF58-3D63-D34D-B143-C05B853DA488}" dt="2024-12-02T14:25:41.080" v="923" actId="1076"/>
          <ac:picMkLst>
            <pc:docMk/>
            <pc:sldMk cId="2783933309" sldId="289"/>
            <ac:picMk id="25" creationId="{8BA86D15-1D0F-FB47-6969-694DCE9F8BBD}"/>
          </ac:picMkLst>
        </pc:picChg>
      </pc:sldChg>
      <pc:sldChg chg="addSp delSp modSp mod">
        <pc:chgData name="Viktoriia Hrytsai" userId="abd6e357-21ed-49b2-807c-ad9111a24f81" providerId="ADAL" clId="{FD8DEF58-3D63-D34D-B143-C05B853DA488}" dt="2024-12-02T14:38:17.310" v="1020" actId="2711"/>
        <pc:sldMkLst>
          <pc:docMk/>
          <pc:sldMk cId="296538318" sldId="290"/>
        </pc:sldMkLst>
        <pc:spChg chg="mod">
          <ac:chgData name="Viktoriia Hrytsai" userId="abd6e357-21ed-49b2-807c-ad9111a24f81" providerId="ADAL" clId="{FD8DEF58-3D63-D34D-B143-C05B853DA488}" dt="2024-12-02T14:38:17.310" v="1020" actId="2711"/>
          <ac:spMkLst>
            <pc:docMk/>
            <pc:sldMk cId="296538318" sldId="290"/>
            <ac:spMk id="3" creationId="{7F1EE9BA-41E0-66D9-434E-9A90E7CEAA4D}"/>
          </ac:spMkLst>
        </pc:spChg>
      </pc:sldChg>
      <pc:sldChg chg="addSp delSp modSp mod modNotesTx">
        <pc:chgData name="Viktoriia Hrytsai" userId="abd6e357-21ed-49b2-807c-ad9111a24f81" providerId="ADAL" clId="{FD8DEF58-3D63-D34D-B143-C05B853DA488}" dt="2024-12-03T15:43:10.004" v="1504"/>
        <pc:sldMkLst>
          <pc:docMk/>
          <pc:sldMk cId="4204226169" sldId="291"/>
        </pc:sldMkLst>
        <pc:spChg chg="mod">
          <ac:chgData name="Viktoriia Hrytsai" userId="abd6e357-21ed-49b2-807c-ad9111a24f81" providerId="ADAL" clId="{FD8DEF58-3D63-D34D-B143-C05B853DA488}" dt="2024-12-02T14:38:04.408" v="1019" actId="2711"/>
          <ac:spMkLst>
            <pc:docMk/>
            <pc:sldMk cId="4204226169" sldId="291"/>
            <ac:spMk id="3" creationId="{ED5891F6-DE6A-4C5F-BBAD-8C6FFB59EEEB}"/>
          </ac:spMkLst>
        </pc:spChg>
        <pc:picChg chg="add mod modCrop">
          <ac:chgData name="Viktoriia Hrytsai" userId="abd6e357-21ed-49b2-807c-ad9111a24f81" providerId="ADAL" clId="{FD8DEF58-3D63-D34D-B143-C05B853DA488}" dt="2024-12-03T09:19:08.101" v="1321" actId="18131"/>
          <ac:picMkLst>
            <pc:docMk/>
            <pc:sldMk cId="4204226169" sldId="291"/>
            <ac:picMk id="7" creationId="{170D511C-A692-6CDA-8449-90258A7CB9AA}"/>
          </ac:picMkLst>
        </pc:picChg>
        <pc:picChg chg="add mod modCrop">
          <ac:chgData name="Viktoriia Hrytsai" userId="abd6e357-21ed-49b2-807c-ad9111a24f81" providerId="ADAL" clId="{FD8DEF58-3D63-D34D-B143-C05B853DA488}" dt="2024-12-03T09:19:32.101" v="1330" actId="18131"/>
          <ac:picMkLst>
            <pc:docMk/>
            <pc:sldMk cId="4204226169" sldId="291"/>
            <ac:picMk id="13" creationId="{37A106A9-F5DC-EEEA-5752-18AB2D1831EC}"/>
          </ac:picMkLst>
        </pc:picChg>
      </pc:sldChg>
      <pc:sldChg chg="addSp delSp modSp mod">
        <pc:chgData name="Viktoriia Hrytsai" userId="abd6e357-21ed-49b2-807c-ad9111a24f81" providerId="ADAL" clId="{FD8DEF58-3D63-D34D-B143-C05B853DA488}" dt="2024-12-02T14:37:20.428" v="1017" actId="2711"/>
        <pc:sldMkLst>
          <pc:docMk/>
          <pc:sldMk cId="423058863" sldId="292"/>
        </pc:sldMkLst>
        <pc:spChg chg="mod">
          <ac:chgData name="Viktoriia Hrytsai" userId="abd6e357-21ed-49b2-807c-ad9111a24f81" providerId="ADAL" clId="{FD8DEF58-3D63-D34D-B143-C05B853DA488}" dt="2024-12-02T14:37:20.428" v="1017" actId="2711"/>
          <ac:spMkLst>
            <pc:docMk/>
            <pc:sldMk cId="423058863" sldId="292"/>
            <ac:spMk id="3" creationId="{D1F020BF-CB12-2C45-0293-63359D7F3D54}"/>
          </ac:spMkLst>
        </pc:spChg>
      </pc:sldChg>
      <pc:sldChg chg="del">
        <pc:chgData name="Viktoriia Hrytsai" userId="abd6e357-21ed-49b2-807c-ad9111a24f81" providerId="ADAL" clId="{FD8DEF58-3D63-D34D-B143-C05B853DA488}" dt="2024-11-18T10:15:45.921" v="845" actId="2696"/>
        <pc:sldMkLst>
          <pc:docMk/>
          <pc:sldMk cId="1081588090" sldId="293"/>
        </pc:sldMkLst>
      </pc:sldChg>
      <pc:sldChg chg="addSp delSp modSp mod">
        <pc:chgData name="Viktoriia Hrytsai" userId="abd6e357-21ed-49b2-807c-ad9111a24f81" providerId="ADAL" clId="{FD8DEF58-3D63-D34D-B143-C05B853DA488}" dt="2024-12-02T14:26:19.625" v="932" actId="478"/>
        <pc:sldMkLst>
          <pc:docMk/>
          <pc:sldMk cId="3521519619" sldId="294"/>
        </pc:sldMkLst>
      </pc:sldChg>
      <pc:sldChg chg="addSp delSp modSp mod ord">
        <pc:chgData name="Viktoriia Hrytsai" userId="abd6e357-21ed-49b2-807c-ad9111a24f81" providerId="ADAL" clId="{FD8DEF58-3D63-D34D-B143-C05B853DA488}" dt="2024-12-02T14:32:20.432" v="1000" actId="122"/>
        <pc:sldMkLst>
          <pc:docMk/>
          <pc:sldMk cId="614401794" sldId="295"/>
        </pc:sldMkLst>
        <pc:spChg chg="mod">
          <ac:chgData name="Viktoriia Hrytsai" userId="abd6e357-21ed-49b2-807c-ad9111a24f81" providerId="ADAL" clId="{FD8DEF58-3D63-D34D-B143-C05B853DA488}" dt="2024-12-02T14:32:20.432" v="1000" actId="122"/>
          <ac:spMkLst>
            <pc:docMk/>
            <pc:sldMk cId="614401794" sldId="295"/>
            <ac:spMk id="2" creationId="{BA3807A0-54BE-F1DE-F71D-ED59AE69BF77}"/>
          </ac:spMkLst>
        </pc:spChg>
      </pc:sldChg>
      <pc:sldChg chg="addSp delSp modSp mod">
        <pc:chgData name="Viktoriia Hrytsai" userId="abd6e357-21ed-49b2-807c-ad9111a24f81" providerId="ADAL" clId="{FD8DEF58-3D63-D34D-B143-C05B853DA488}" dt="2024-12-02T14:27:02.865" v="944" actId="478"/>
        <pc:sldMkLst>
          <pc:docMk/>
          <pc:sldMk cId="2783760486" sldId="296"/>
        </pc:sldMkLst>
      </pc:sldChg>
      <pc:sldChg chg="addSp delSp modSp mod">
        <pc:chgData name="Viktoriia Hrytsai" userId="abd6e357-21ed-49b2-807c-ad9111a24f81" providerId="ADAL" clId="{FD8DEF58-3D63-D34D-B143-C05B853DA488}" dt="2024-12-02T14:37:07.502" v="1016" actId="2711"/>
        <pc:sldMkLst>
          <pc:docMk/>
          <pc:sldMk cId="2027015689" sldId="297"/>
        </pc:sldMkLst>
        <pc:spChg chg="mod">
          <ac:chgData name="Viktoriia Hrytsai" userId="abd6e357-21ed-49b2-807c-ad9111a24f81" providerId="ADAL" clId="{FD8DEF58-3D63-D34D-B143-C05B853DA488}" dt="2024-12-02T14:37:03.090" v="1015" actId="2711"/>
          <ac:spMkLst>
            <pc:docMk/>
            <pc:sldMk cId="2027015689" sldId="297"/>
            <ac:spMk id="9" creationId="{D7F73F58-0F0D-C892-60B6-6DF010CBB70E}"/>
          </ac:spMkLst>
        </pc:spChg>
        <pc:spChg chg="mod">
          <ac:chgData name="Viktoriia Hrytsai" userId="abd6e357-21ed-49b2-807c-ad9111a24f81" providerId="ADAL" clId="{FD8DEF58-3D63-D34D-B143-C05B853DA488}" dt="2024-12-02T14:37:07.502" v="1016" actId="2711"/>
          <ac:spMkLst>
            <pc:docMk/>
            <pc:sldMk cId="2027015689" sldId="297"/>
            <ac:spMk id="12" creationId="{D984D997-CCEA-3B5F-4885-E67FF118AAA0}"/>
          </ac:spMkLst>
        </pc:spChg>
      </pc:sldChg>
      <pc:sldChg chg="addSp delSp modSp mod">
        <pc:chgData name="Viktoriia Hrytsai" userId="abd6e357-21ed-49b2-807c-ad9111a24f81" providerId="ADAL" clId="{FD8DEF58-3D63-D34D-B143-C05B853DA488}" dt="2024-12-02T14:34:59.202" v="1011" actId="255"/>
        <pc:sldMkLst>
          <pc:docMk/>
          <pc:sldMk cId="4001867532" sldId="298"/>
        </pc:sldMkLst>
      </pc:sldChg>
      <pc:sldChg chg="del">
        <pc:chgData name="Viktoriia Hrytsai" userId="abd6e357-21ed-49b2-807c-ad9111a24f81" providerId="ADAL" clId="{FD8DEF58-3D63-D34D-B143-C05B853DA488}" dt="2024-11-18T10:15:32.571" v="840" actId="2696"/>
        <pc:sldMkLst>
          <pc:docMk/>
          <pc:sldMk cId="3229604127" sldId="299"/>
        </pc:sldMkLst>
      </pc:sldChg>
      <pc:sldChg chg="addSp delSp modSp mod">
        <pc:chgData name="Viktoriia Hrytsai" userId="abd6e357-21ed-49b2-807c-ad9111a24f81" providerId="ADAL" clId="{FD8DEF58-3D63-D34D-B143-C05B853DA488}" dt="2024-12-02T14:27:21" v="949" actId="478"/>
        <pc:sldMkLst>
          <pc:docMk/>
          <pc:sldMk cId="2505349836" sldId="300"/>
        </pc:sldMkLst>
      </pc:sldChg>
      <pc:sldChg chg="addSp delSp modSp mod">
        <pc:chgData name="Viktoriia Hrytsai" userId="abd6e357-21ed-49b2-807c-ad9111a24f81" providerId="ADAL" clId="{FD8DEF58-3D63-D34D-B143-C05B853DA488}" dt="2024-12-02T14:35:34.936" v="1014" actId="2711"/>
        <pc:sldMkLst>
          <pc:docMk/>
          <pc:sldMk cId="638687239" sldId="301"/>
        </pc:sldMkLst>
        <pc:spChg chg="mod">
          <ac:chgData name="Viktoriia Hrytsai" userId="abd6e357-21ed-49b2-807c-ad9111a24f81" providerId="ADAL" clId="{FD8DEF58-3D63-D34D-B143-C05B853DA488}" dt="2024-12-02T14:35:34.936" v="1014" actId="2711"/>
          <ac:spMkLst>
            <pc:docMk/>
            <pc:sldMk cId="638687239" sldId="301"/>
            <ac:spMk id="3" creationId="{EC8E18DE-F96D-FC16-80E1-0D01E21A51B5}"/>
          </ac:spMkLst>
        </pc:spChg>
      </pc:sldChg>
      <pc:sldChg chg="addSp delSp modSp mod modAnim">
        <pc:chgData name="Viktoriia Hrytsai" userId="abd6e357-21ed-49b2-807c-ad9111a24f81" providerId="ADAL" clId="{FD8DEF58-3D63-D34D-B143-C05B853DA488}" dt="2024-12-04T11:17:44.722" v="2618" actId="207"/>
        <pc:sldMkLst>
          <pc:docMk/>
          <pc:sldMk cId="2785685847" sldId="302"/>
        </pc:sldMkLst>
        <pc:spChg chg="mod">
          <ac:chgData name="Viktoriia Hrytsai" userId="abd6e357-21ed-49b2-807c-ad9111a24f81" providerId="ADAL" clId="{FD8DEF58-3D63-D34D-B143-C05B853DA488}" dt="2024-12-04T10:50:47.387" v="1735" actId="1076"/>
          <ac:spMkLst>
            <pc:docMk/>
            <pc:sldMk cId="2785685847" sldId="302"/>
            <ac:spMk id="3" creationId="{D989CC53-5055-7485-46E3-AF7F640B378C}"/>
          </ac:spMkLst>
        </pc:spChg>
        <pc:spChg chg="mod">
          <ac:chgData name="Viktoriia Hrytsai" userId="abd6e357-21ed-49b2-807c-ad9111a24f81" providerId="ADAL" clId="{FD8DEF58-3D63-D34D-B143-C05B853DA488}" dt="2024-12-04T11:01:10.492" v="1874" actId="1076"/>
          <ac:spMkLst>
            <pc:docMk/>
            <pc:sldMk cId="2785685847" sldId="302"/>
            <ac:spMk id="16" creationId="{3F892AA6-8203-A32A-C997-90B7E371BBF1}"/>
          </ac:spMkLst>
        </pc:spChg>
        <pc:spChg chg="add mod">
          <ac:chgData name="Viktoriia Hrytsai" userId="abd6e357-21ed-49b2-807c-ad9111a24f81" providerId="ADAL" clId="{FD8DEF58-3D63-D34D-B143-C05B853DA488}" dt="2024-12-04T10:50:39.971" v="1734" actId="1076"/>
          <ac:spMkLst>
            <pc:docMk/>
            <pc:sldMk cId="2785685847" sldId="302"/>
            <ac:spMk id="31" creationId="{BBC2029B-2A1E-FFDC-5D84-BF4969A60137}"/>
          </ac:spMkLst>
        </pc:spChg>
        <pc:spChg chg="add mod">
          <ac:chgData name="Viktoriia Hrytsai" userId="abd6e357-21ed-49b2-807c-ad9111a24f81" providerId="ADAL" clId="{FD8DEF58-3D63-D34D-B143-C05B853DA488}" dt="2024-12-04T10:51:07.637" v="1742" actId="1076"/>
          <ac:spMkLst>
            <pc:docMk/>
            <pc:sldMk cId="2785685847" sldId="302"/>
            <ac:spMk id="32" creationId="{B9512DD3-660D-EDDC-8E10-E00BC2C764A9}"/>
          </ac:spMkLst>
        </pc:spChg>
        <pc:spChg chg="add mod">
          <ac:chgData name="Viktoriia Hrytsai" userId="abd6e357-21ed-49b2-807c-ad9111a24f81" providerId="ADAL" clId="{FD8DEF58-3D63-D34D-B143-C05B853DA488}" dt="2024-12-04T10:51:27.604" v="1750" actId="1076"/>
          <ac:spMkLst>
            <pc:docMk/>
            <pc:sldMk cId="2785685847" sldId="302"/>
            <ac:spMk id="33" creationId="{17CABC8F-B68A-2C5E-8238-07B9B465D6D6}"/>
          </ac:spMkLst>
        </pc:spChg>
        <pc:spChg chg="add mod">
          <ac:chgData name="Viktoriia Hrytsai" userId="abd6e357-21ed-49b2-807c-ad9111a24f81" providerId="ADAL" clId="{FD8DEF58-3D63-D34D-B143-C05B853DA488}" dt="2024-12-04T10:51:56.237" v="1760" actId="1076"/>
          <ac:spMkLst>
            <pc:docMk/>
            <pc:sldMk cId="2785685847" sldId="302"/>
            <ac:spMk id="34" creationId="{8B1FC18E-5798-F10D-9131-37542F17BEB1}"/>
          </ac:spMkLst>
        </pc:spChg>
        <pc:spChg chg="add mod">
          <ac:chgData name="Viktoriia Hrytsai" userId="abd6e357-21ed-49b2-807c-ad9111a24f81" providerId="ADAL" clId="{FD8DEF58-3D63-D34D-B143-C05B853DA488}" dt="2024-12-04T10:52:14.102" v="1765" actId="1076"/>
          <ac:spMkLst>
            <pc:docMk/>
            <pc:sldMk cId="2785685847" sldId="302"/>
            <ac:spMk id="35" creationId="{6676A3F9-230C-5218-5E4C-079E4313BA93}"/>
          </ac:spMkLst>
        </pc:spChg>
        <pc:spChg chg="add mod">
          <ac:chgData name="Viktoriia Hrytsai" userId="abd6e357-21ed-49b2-807c-ad9111a24f81" providerId="ADAL" clId="{FD8DEF58-3D63-D34D-B143-C05B853DA488}" dt="2024-12-04T11:01:20.961" v="1875" actId="1076"/>
          <ac:spMkLst>
            <pc:docMk/>
            <pc:sldMk cId="2785685847" sldId="302"/>
            <ac:spMk id="36" creationId="{F2F92343-54A7-D6AD-7D0B-844231D463C3}"/>
          </ac:spMkLst>
        </pc:spChg>
        <pc:spChg chg="add mod">
          <ac:chgData name="Viktoriia Hrytsai" userId="abd6e357-21ed-49b2-807c-ad9111a24f81" providerId="ADAL" clId="{FD8DEF58-3D63-D34D-B143-C05B853DA488}" dt="2024-12-04T11:01:36.112" v="1891" actId="1076"/>
          <ac:spMkLst>
            <pc:docMk/>
            <pc:sldMk cId="2785685847" sldId="302"/>
            <ac:spMk id="37" creationId="{F4707257-D8F1-4C9D-D74C-93D1D008697E}"/>
          </ac:spMkLst>
        </pc:spChg>
        <pc:spChg chg="add mod">
          <ac:chgData name="Viktoriia Hrytsai" userId="abd6e357-21ed-49b2-807c-ad9111a24f81" providerId="ADAL" clId="{FD8DEF58-3D63-D34D-B143-C05B853DA488}" dt="2024-12-04T11:17:38.582" v="2551" actId="207"/>
          <ac:spMkLst>
            <pc:docMk/>
            <pc:sldMk cId="2785685847" sldId="302"/>
            <ac:spMk id="38" creationId="{7AA1DB88-685E-10E9-6CD2-FE84AE8F5B48}"/>
          </ac:spMkLst>
        </pc:spChg>
        <pc:spChg chg="add mod">
          <ac:chgData name="Viktoriia Hrytsai" userId="abd6e357-21ed-49b2-807c-ad9111a24f81" providerId="ADAL" clId="{FD8DEF58-3D63-D34D-B143-C05B853DA488}" dt="2024-12-04T11:17:44.722" v="2618" actId="207"/>
          <ac:spMkLst>
            <pc:docMk/>
            <pc:sldMk cId="2785685847" sldId="302"/>
            <ac:spMk id="39" creationId="{F6C071BF-6F24-6A16-FF2F-5F5D9B01F681}"/>
          </ac:spMkLst>
        </pc:spChg>
        <pc:picChg chg="add mod">
          <ac:chgData name="Viktoriia Hrytsai" userId="abd6e357-21ed-49b2-807c-ad9111a24f81" providerId="ADAL" clId="{FD8DEF58-3D63-D34D-B143-C05B853DA488}" dt="2024-12-04T11:16:08.409" v="2091" actId="167"/>
          <ac:picMkLst>
            <pc:docMk/>
            <pc:sldMk cId="2785685847" sldId="302"/>
            <ac:picMk id="5" creationId="{818D810A-B36A-FFF7-45D0-C6C804C4E68D}"/>
          </ac:picMkLst>
        </pc:picChg>
        <pc:picChg chg="add mod modCrop">
          <ac:chgData name="Viktoriia Hrytsai" userId="abd6e357-21ed-49b2-807c-ad9111a24f81" providerId="ADAL" clId="{FD8DEF58-3D63-D34D-B143-C05B853DA488}" dt="2024-12-04T11:06:00.083" v="1952" actId="1076"/>
          <ac:picMkLst>
            <pc:docMk/>
            <pc:sldMk cId="2785685847" sldId="302"/>
            <ac:picMk id="7" creationId="{3DC81DAC-6187-EF4E-F183-9EB15B7F8A54}"/>
          </ac:picMkLst>
        </pc:picChg>
        <pc:picChg chg="add mod modCrop">
          <ac:chgData name="Viktoriia Hrytsai" userId="abd6e357-21ed-49b2-807c-ad9111a24f81" providerId="ADAL" clId="{FD8DEF58-3D63-D34D-B143-C05B853DA488}" dt="2024-12-04T11:02:39.382" v="1903" actId="1076"/>
          <ac:picMkLst>
            <pc:docMk/>
            <pc:sldMk cId="2785685847" sldId="302"/>
            <ac:picMk id="11" creationId="{4012E409-287B-E15E-9142-9BD4504DB013}"/>
          </ac:picMkLst>
        </pc:picChg>
        <pc:picChg chg="add mod modCrop">
          <ac:chgData name="Viktoriia Hrytsai" userId="abd6e357-21ed-49b2-807c-ad9111a24f81" providerId="ADAL" clId="{FD8DEF58-3D63-D34D-B143-C05B853DA488}" dt="2024-12-04T11:04:09.307" v="1916" actId="1076"/>
          <ac:picMkLst>
            <pc:docMk/>
            <pc:sldMk cId="2785685847" sldId="302"/>
            <ac:picMk id="14" creationId="{2A3F4B11-D9DD-12CD-B1F6-E22208BC3E96}"/>
          </ac:picMkLst>
        </pc:picChg>
        <pc:picChg chg="mod modCrop">
          <ac:chgData name="Viktoriia Hrytsai" userId="abd6e357-21ed-49b2-807c-ad9111a24f81" providerId="ADAL" clId="{FD8DEF58-3D63-D34D-B143-C05B853DA488}" dt="2024-12-04T10:44:33.990" v="1698" actId="732"/>
          <ac:picMkLst>
            <pc:docMk/>
            <pc:sldMk cId="2785685847" sldId="302"/>
            <ac:picMk id="15" creationId="{675B88D2-06C4-E919-BD56-4834CB8DE79E}"/>
          </ac:picMkLst>
        </pc:picChg>
        <pc:picChg chg="add mod modCrop">
          <ac:chgData name="Viktoriia Hrytsai" userId="abd6e357-21ed-49b2-807c-ad9111a24f81" providerId="ADAL" clId="{FD8DEF58-3D63-D34D-B143-C05B853DA488}" dt="2024-12-04T11:05:02.596" v="1946" actId="171"/>
          <ac:picMkLst>
            <pc:docMk/>
            <pc:sldMk cId="2785685847" sldId="302"/>
            <ac:picMk id="19" creationId="{B5DD2FD2-9EA4-95C2-B2F0-4F39D53A7A8C}"/>
          </ac:picMkLst>
        </pc:picChg>
        <pc:picChg chg="add mod">
          <ac:chgData name="Viktoriia Hrytsai" userId="abd6e357-21ed-49b2-807c-ad9111a24f81" providerId="ADAL" clId="{FD8DEF58-3D63-D34D-B143-C05B853DA488}" dt="2024-12-04T11:05:45.202" v="1951" actId="1076"/>
          <ac:picMkLst>
            <pc:docMk/>
            <pc:sldMk cId="2785685847" sldId="302"/>
            <ac:picMk id="21" creationId="{98F4206A-12ED-DE2C-823F-24E40DA54085}"/>
          </ac:picMkLst>
        </pc:picChg>
        <pc:picChg chg="add mod">
          <ac:chgData name="Viktoriia Hrytsai" userId="abd6e357-21ed-49b2-807c-ad9111a24f81" providerId="ADAL" clId="{FD8DEF58-3D63-D34D-B143-C05B853DA488}" dt="2024-12-04T11:05:27.729" v="1949" actId="1076"/>
          <ac:picMkLst>
            <pc:docMk/>
            <pc:sldMk cId="2785685847" sldId="302"/>
            <ac:picMk id="23" creationId="{5B81D964-2924-8A25-A143-C54200ECF39B}"/>
          </ac:picMkLst>
        </pc:picChg>
        <pc:picChg chg="add mod modCrop">
          <ac:chgData name="Viktoriia Hrytsai" userId="abd6e357-21ed-49b2-807c-ad9111a24f81" providerId="ADAL" clId="{FD8DEF58-3D63-D34D-B143-C05B853DA488}" dt="2024-12-04T10:44:48.565" v="1702" actId="732"/>
          <ac:picMkLst>
            <pc:docMk/>
            <pc:sldMk cId="2785685847" sldId="302"/>
            <ac:picMk id="24" creationId="{D5CF7E33-BC7F-EF44-D436-F18285E557F8}"/>
          </ac:picMkLst>
        </pc:picChg>
        <pc:picChg chg="add mod modCrop">
          <ac:chgData name="Viktoriia Hrytsai" userId="abd6e357-21ed-49b2-807c-ad9111a24f81" providerId="ADAL" clId="{FD8DEF58-3D63-D34D-B143-C05B853DA488}" dt="2024-12-04T10:45:04.291" v="1706" actId="732"/>
          <ac:picMkLst>
            <pc:docMk/>
            <pc:sldMk cId="2785685847" sldId="302"/>
            <ac:picMk id="25" creationId="{5571B718-72CC-154F-686B-B17B429F606C}"/>
          </ac:picMkLst>
        </pc:picChg>
        <pc:picChg chg="add mod modCrop">
          <ac:chgData name="Viktoriia Hrytsai" userId="abd6e357-21ed-49b2-807c-ad9111a24f81" providerId="ADAL" clId="{FD8DEF58-3D63-D34D-B143-C05B853DA488}" dt="2024-12-04T10:45:16.216" v="1709" actId="732"/>
          <ac:picMkLst>
            <pc:docMk/>
            <pc:sldMk cId="2785685847" sldId="302"/>
            <ac:picMk id="26" creationId="{837D312B-4415-B89F-BE70-7670D9C30A9A}"/>
          </ac:picMkLst>
        </pc:picChg>
        <pc:picChg chg="add mod modCrop">
          <ac:chgData name="Viktoriia Hrytsai" userId="abd6e357-21ed-49b2-807c-ad9111a24f81" providerId="ADAL" clId="{FD8DEF58-3D63-D34D-B143-C05B853DA488}" dt="2024-12-04T10:45:28.861" v="1714" actId="732"/>
          <ac:picMkLst>
            <pc:docMk/>
            <pc:sldMk cId="2785685847" sldId="302"/>
            <ac:picMk id="27" creationId="{F61AEA17-308B-C423-2F94-B5A11C41B046}"/>
          </ac:picMkLst>
        </pc:picChg>
        <pc:picChg chg="add mod modCrop">
          <ac:chgData name="Viktoriia Hrytsai" userId="abd6e357-21ed-49b2-807c-ad9111a24f81" providerId="ADAL" clId="{FD8DEF58-3D63-D34D-B143-C05B853DA488}" dt="2024-12-04T10:45:42.145" v="1718" actId="732"/>
          <ac:picMkLst>
            <pc:docMk/>
            <pc:sldMk cId="2785685847" sldId="302"/>
            <ac:picMk id="28" creationId="{68E3658B-42BD-3688-2BFF-B4F78B4A4CB5}"/>
          </ac:picMkLst>
        </pc:picChg>
        <pc:picChg chg="add mod modCrop">
          <ac:chgData name="Viktoriia Hrytsai" userId="abd6e357-21ed-49b2-807c-ad9111a24f81" providerId="ADAL" clId="{FD8DEF58-3D63-D34D-B143-C05B853DA488}" dt="2024-12-04T10:45:51.522" v="1721" actId="732"/>
          <ac:picMkLst>
            <pc:docMk/>
            <pc:sldMk cId="2785685847" sldId="302"/>
            <ac:picMk id="29" creationId="{3ADD9D28-BFFF-5409-41DD-EF964877F2B9}"/>
          </ac:picMkLst>
        </pc:picChg>
        <pc:picChg chg="add mod modCrop">
          <ac:chgData name="Viktoriia Hrytsai" userId="abd6e357-21ed-49b2-807c-ad9111a24f81" providerId="ADAL" clId="{FD8DEF58-3D63-D34D-B143-C05B853DA488}" dt="2024-12-04T10:46:01.352" v="1724" actId="732"/>
          <ac:picMkLst>
            <pc:docMk/>
            <pc:sldMk cId="2785685847" sldId="302"/>
            <ac:picMk id="30" creationId="{5944A087-139F-0406-BB5B-A5933454935D}"/>
          </ac:picMkLst>
        </pc:picChg>
      </pc:sldChg>
      <pc:sldChg chg="addSp delSp modSp mod">
        <pc:chgData name="Viktoriia Hrytsai" userId="abd6e357-21ed-49b2-807c-ad9111a24f81" providerId="ADAL" clId="{FD8DEF58-3D63-D34D-B143-C05B853DA488}" dt="2024-12-02T14:34:22.965" v="1010" actId="2711"/>
        <pc:sldMkLst>
          <pc:docMk/>
          <pc:sldMk cId="1459473297" sldId="303"/>
        </pc:sldMkLst>
        <pc:spChg chg="mod">
          <ac:chgData name="Viktoriia Hrytsai" userId="abd6e357-21ed-49b2-807c-ad9111a24f81" providerId="ADAL" clId="{FD8DEF58-3D63-D34D-B143-C05B853DA488}" dt="2024-12-02T14:34:22.965" v="1010" actId="2711"/>
          <ac:spMkLst>
            <pc:docMk/>
            <pc:sldMk cId="1459473297" sldId="303"/>
            <ac:spMk id="3" creationId="{595113BE-060F-7E5D-5508-DB172B9BD7B2}"/>
          </ac:spMkLst>
        </pc:spChg>
      </pc:sldChg>
      <pc:sldChg chg="addSp delSp modSp mod">
        <pc:chgData name="Viktoriia Hrytsai" userId="abd6e357-21ed-49b2-807c-ad9111a24f81" providerId="ADAL" clId="{FD8DEF58-3D63-D34D-B143-C05B853DA488}" dt="2024-12-02T14:29:47.242" v="970" actId="20577"/>
        <pc:sldMkLst>
          <pc:docMk/>
          <pc:sldMk cId="2483648448" sldId="304"/>
        </pc:sldMkLst>
        <pc:spChg chg="mod">
          <ac:chgData name="Viktoriia Hrytsai" userId="abd6e357-21ed-49b2-807c-ad9111a24f81" providerId="ADAL" clId="{FD8DEF58-3D63-D34D-B143-C05B853DA488}" dt="2024-12-02T14:29:47.242" v="970" actId="20577"/>
          <ac:spMkLst>
            <pc:docMk/>
            <pc:sldMk cId="2483648448" sldId="304"/>
            <ac:spMk id="5" creationId="{E358E86E-760E-1160-064B-9314C913BAEC}"/>
          </ac:spMkLst>
        </pc:spChg>
        <pc:picChg chg="mod modCrop">
          <ac:chgData name="Viktoriia Hrytsai" userId="abd6e357-21ed-49b2-807c-ad9111a24f81" providerId="ADAL" clId="{FD8DEF58-3D63-D34D-B143-C05B853DA488}" dt="2024-12-02T14:29:38.471" v="968" actId="732"/>
          <ac:picMkLst>
            <pc:docMk/>
            <pc:sldMk cId="2483648448" sldId="304"/>
            <ac:picMk id="7" creationId="{6B7E97E4-A2D6-1A02-21D4-184506A84776}"/>
          </ac:picMkLst>
        </pc:picChg>
      </pc:sldChg>
      <pc:sldChg chg="del">
        <pc:chgData name="Viktoriia Hrytsai" userId="abd6e357-21ed-49b2-807c-ad9111a24f81" providerId="ADAL" clId="{FD8DEF58-3D63-D34D-B143-C05B853DA488}" dt="2024-11-18T10:15:48.386" v="846" actId="2696"/>
        <pc:sldMkLst>
          <pc:docMk/>
          <pc:sldMk cId="1890939262" sldId="305"/>
        </pc:sldMkLst>
      </pc:sldChg>
      <pc:sldChg chg="addSp delSp modSp add mod modNotesTx">
        <pc:chgData name="Viktoriia Hrytsai" userId="abd6e357-21ed-49b2-807c-ad9111a24f81" providerId="ADAL" clId="{FD8DEF58-3D63-D34D-B143-C05B853DA488}" dt="2024-12-02T14:30:23.221" v="974" actId="478"/>
        <pc:sldMkLst>
          <pc:docMk/>
          <pc:sldMk cId="883324195" sldId="306"/>
        </pc:sldMkLst>
      </pc:sldChg>
      <pc:sldChg chg="addSp delSp modSp add mod ord modNotesTx">
        <pc:chgData name="Viktoriia Hrytsai" userId="abd6e357-21ed-49b2-807c-ad9111a24f81" providerId="ADAL" clId="{FD8DEF58-3D63-D34D-B143-C05B853DA488}" dt="2024-12-02T14:33:37.261" v="1009" actId="2711"/>
        <pc:sldMkLst>
          <pc:docMk/>
          <pc:sldMk cId="3416945130" sldId="307"/>
        </pc:sldMkLst>
      </pc:sldChg>
      <pc:sldChg chg="addSp delSp modSp add mod modNotesTx">
        <pc:chgData name="Viktoriia Hrytsai" userId="abd6e357-21ed-49b2-807c-ad9111a24f81" providerId="ADAL" clId="{FD8DEF58-3D63-D34D-B143-C05B853DA488}" dt="2024-12-02T14:33:28.515" v="1008" actId="2711"/>
        <pc:sldMkLst>
          <pc:docMk/>
          <pc:sldMk cId="360963710" sldId="308"/>
        </pc:sldMkLst>
        <pc:spChg chg="mod">
          <ac:chgData name="Viktoriia Hrytsai" userId="abd6e357-21ed-49b2-807c-ad9111a24f81" providerId="ADAL" clId="{FD8DEF58-3D63-D34D-B143-C05B853DA488}" dt="2024-12-02T14:33:28.515" v="1008" actId="2711"/>
          <ac:spMkLst>
            <pc:docMk/>
            <pc:sldMk cId="360963710" sldId="308"/>
            <ac:spMk id="3" creationId="{B470007C-6340-742C-A9BE-A7F220D7D3D3}"/>
          </ac:spMkLst>
        </pc:spChg>
      </pc:sldChg>
      <pc:sldChg chg="addSp delSp modSp add mod modNotesTx">
        <pc:chgData name="Viktoriia Hrytsai" userId="abd6e357-21ed-49b2-807c-ad9111a24f81" providerId="ADAL" clId="{FD8DEF58-3D63-D34D-B143-C05B853DA488}" dt="2024-12-02T14:33:20.056" v="1007" actId="14100"/>
        <pc:sldMkLst>
          <pc:docMk/>
          <pc:sldMk cId="645052328" sldId="309"/>
        </pc:sldMkLst>
        <pc:spChg chg="mod">
          <ac:chgData name="Viktoriia Hrytsai" userId="abd6e357-21ed-49b2-807c-ad9111a24f81" providerId="ADAL" clId="{FD8DEF58-3D63-D34D-B143-C05B853DA488}" dt="2024-12-02T14:33:20.056" v="1007" actId="14100"/>
          <ac:spMkLst>
            <pc:docMk/>
            <pc:sldMk cId="645052328" sldId="309"/>
            <ac:spMk id="3" creationId="{2BAD2F77-3326-C4C3-242C-AE8516FAB105}"/>
          </ac:spMkLst>
        </pc:spChg>
        <pc:picChg chg="add mod">
          <ac:chgData name="Viktoriia Hrytsai" userId="abd6e357-21ed-49b2-807c-ad9111a24f81" providerId="ADAL" clId="{FD8DEF58-3D63-D34D-B143-C05B853DA488}" dt="2024-12-02T14:33:07.486" v="1005" actId="1076"/>
          <ac:picMkLst>
            <pc:docMk/>
            <pc:sldMk cId="645052328" sldId="309"/>
            <ac:picMk id="7" creationId="{CFC7DE46-2F6B-4C51-CBC0-665F8A5D56D3}"/>
          </ac:picMkLst>
        </pc:picChg>
      </pc:sldChg>
      <pc:sldChg chg="addSp delSp modSp add mod modNotesTx">
        <pc:chgData name="Viktoriia Hrytsai" userId="abd6e357-21ed-49b2-807c-ad9111a24f81" providerId="ADAL" clId="{FD8DEF58-3D63-D34D-B143-C05B853DA488}" dt="2024-12-02T14:32:54.394" v="1002" actId="2711"/>
        <pc:sldMkLst>
          <pc:docMk/>
          <pc:sldMk cId="1248136379" sldId="310"/>
        </pc:sldMkLst>
        <pc:spChg chg="mod">
          <ac:chgData name="Viktoriia Hrytsai" userId="abd6e357-21ed-49b2-807c-ad9111a24f81" providerId="ADAL" clId="{FD8DEF58-3D63-D34D-B143-C05B853DA488}" dt="2024-12-02T14:32:54.394" v="1002" actId="2711"/>
          <ac:spMkLst>
            <pc:docMk/>
            <pc:sldMk cId="1248136379" sldId="310"/>
            <ac:spMk id="3" creationId="{F5C597F5-15C9-8FA7-C6AE-6E1701B5E608}"/>
          </ac:spMkLst>
        </pc:spChg>
      </pc:sldChg>
      <pc:sldChg chg="addSp delSp modSp add mod modNotesTx">
        <pc:chgData name="Viktoriia Hrytsai" userId="abd6e357-21ed-49b2-807c-ad9111a24f81" providerId="ADAL" clId="{FD8DEF58-3D63-D34D-B143-C05B853DA488}" dt="2024-12-02T14:32:43.136" v="1001" actId="2711"/>
        <pc:sldMkLst>
          <pc:docMk/>
          <pc:sldMk cId="3811915861" sldId="311"/>
        </pc:sldMkLst>
        <pc:spChg chg="mod">
          <ac:chgData name="Viktoriia Hrytsai" userId="abd6e357-21ed-49b2-807c-ad9111a24f81" providerId="ADAL" clId="{FD8DEF58-3D63-D34D-B143-C05B853DA488}" dt="2024-12-02T14:32:43.136" v="1001" actId="2711"/>
          <ac:spMkLst>
            <pc:docMk/>
            <pc:sldMk cId="3811915861" sldId="311"/>
            <ac:spMk id="3" creationId="{20231E25-9359-6401-ED34-1DF64418A5C8}"/>
          </ac:spMkLst>
        </pc:spChg>
      </pc:sldChg>
      <pc:sldChg chg="addSp delSp modSp add mod ord">
        <pc:chgData name="Viktoriia Hrytsai" userId="abd6e357-21ed-49b2-807c-ad9111a24f81" providerId="ADAL" clId="{FD8DEF58-3D63-D34D-B143-C05B853DA488}" dt="2024-12-02T14:31:33.723" v="993" actId="478"/>
        <pc:sldMkLst>
          <pc:docMk/>
          <pc:sldMk cId="3217393064" sldId="312"/>
        </pc:sldMkLst>
      </pc:sldChg>
      <pc:sldChg chg="addSp delSp modSp add mod ord modNotesTx">
        <pc:chgData name="Viktoriia Hrytsai" userId="abd6e357-21ed-49b2-807c-ad9111a24f81" providerId="ADAL" clId="{FD8DEF58-3D63-D34D-B143-C05B853DA488}" dt="2024-12-02T14:31:39.632" v="996" actId="478"/>
        <pc:sldMkLst>
          <pc:docMk/>
          <pc:sldMk cId="239448174" sldId="313"/>
        </pc:sldMkLst>
      </pc:sldChg>
      <pc:sldChg chg="add del">
        <pc:chgData name="Viktoriia Hrytsai" userId="abd6e357-21ed-49b2-807c-ad9111a24f81" providerId="ADAL" clId="{FD8DEF58-3D63-D34D-B143-C05B853DA488}" dt="2024-11-18T10:15:43.323" v="844" actId="2696"/>
        <pc:sldMkLst>
          <pc:docMk/>
          <pc:sldMk cId="1169298404" sldId="31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2A1529-D1E4-485A-8BE2-DD336C4B0A88}" type="datetimeFigureOut">
              <a:rPr lang="de-CH" smtClean="0"/>
              <a:t>28.02.25</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92378F-6CB0-4B76-A4DF-120CC0F0540F}" type="slidenum">
              <a:rPr lang="de-CH" smtClean="0"/>
              <a:t>‹Nr.›</a:t>
            </a:fld>
            <a:endParaRPr lang="de-CH"/>
          </a:p>
        </p:txBody>
      </p:sp>
    </p:spTree>
    <p:extLst>
      <p:ext uri="{BB962C8B-B14F-4D97-AF65-F5344CB8AC3E}">
        <p14:creationId xmlns:p14="http://schemas.microsoft.com/office/powerpoint/2010/main" val="2203183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bilder.birdlife.ch/"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Ansprechpersonen für die Ökologische Infrastruktur bei BirdLife Schweiz:</a:t>
            </a:r>
          </a:p>
          <a:p>
            <a:endParaRPr lang="de-DE" dirty="0"/>
          </a:p>
          <a:p>
            <a:r>
              <a:rPr lang="de-DE" dirty="0"/>
              <a:t>Franziska </a:t>
            </a:r>
            <a:r>
              <a:rPr lang="de-DE" dirty="0" err="1"/>
              <a:t>Wloka</a:t>
            </a:r>
            <a:r>
              <a:rPr lang="de-DE" dirty="0"/>
              <a:t>: </a:t>
            </a:r>
            <a:r>
              <a:rPr lang="de-DE" dirty="0" err="1"/>
              <a:t>franziska.wloka@birdlife.ch</a:t>
            </a:r>
            <a:endParaRPr lang="de-DE" dirty="0"/>
          </a:p>
          <a:p>
            <a:r>
              <a:rPr lang="de-DE" dirty="0"/>
              <a:t>Anne-Lena Wahl: </a:t>
            </a:r>
            <a:r>
              <a:rPr lang="de-DE" dirty="0" err="1"/>
              <a:t>anne-lena.wahl@birdlife.ch</a:t>
            </a:r>
            <a:endParaRPr lang="de-DE" dirty="0"/>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1</a:t>
            </a:fld>
            <a:endParaRPr lang="de-CH"/>
          </a:p>
        </p:txBody>
      </p:sp>
    </p:spTree>
    <p:extLst>
      <p:ext uri="{BB962C8B-B14F-4D97-AF65-F5344CB8AC3E}">
        <p14:creationId xmlns:p14="http://schemas.microsoft.com/office/powerpoint/2010/main" val="3743605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Bitte auf dieser Folie den Namen und Verein der vortragenden Person eintragen</a:t>
            </a:r>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2</a:t>
            </a:fld>
            <a:endParaRPr lang="de-CH"/>
          </a:p>
        </p:txBody>
      </p:sp>
    </p:spTree>
    <p:extLst>
      <p:ext uri="{BB962C8B-B14F-4D97-AF65-F5344CB8AC3E}">
        <p14:creationId xmlns:p14="http://schemas.microsoft.com/office/powerpoint/2010/main" val="649761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Hier bitte entsprechende Sektion, Kantonalverband und die zugehörigen Logos ergänzen</a:t>
            </a:r>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3</a:t>
            </a:fld>
            <a:endParaRPr lang="de-CH"/>
          </a:p>
        </p:txBody>
      </p:sp>
    </p:spTree>
    <p:extLst>
      <p:ext uri="{BB962C8B-B14F-4D97-AF65-F5344CB8AC3E}">
        <p14:creationId xmlns:p14="http://schemas.microsoft.com/office/powerpoint/2010/main" val="1817663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dirty="0">
                <a:ea typeface="MS PGothic" charset="0"/>
              </a:rPr>
              <a:t>Wie in den Bereichen Verkehr oder Energie braucht die Schweiz eine funktionierende Infrastruktur für Lebensräume und Arten zum Erhalt unserer Biodiversität und der Ökosystemleistungen.</a:t>
            </a:r>
          </a:p>
          <a:p>
            <a:pPr marL="0" marR="0" indent="0" algn="l" defTabSz="457200" rtl="0" eaLnBrk="1" fontAlgn="auto" latinLnBrk="0" hangingPunct="1">
              <a:lnSpc>
                <a:spcPct val="100000"/>
              </a:lnSpc>
              <a:spcBef>
                <a:spcPts val="0"/>
              </a:spcBef>
              <a:spcAft>
                <a:spcPts val="0"/>
              </a:spcAft>
              <a:buClrTx/>
              <a:buSzTx/>
              <a:buFontTx/>
              <a:buNone/>
              <a:tabLst/>
              <a:defRPr/>
            </a:pPr>
            <a:r>
              <a:rPr lang="de-DE" dirty="0">
                <a:ea typeface="MS PGothic" charset="0"/>
              </a:rPr>
              <a:t>Noch ist die Schweiz aber weit entfernt von einer landesweiten und wirksamen Ökologischen Infrastruktur</a:t>
            </a:r>
            <a:r>
              <a:rPr lang="de-DE" b="0" dirty="0">
                <a:ea typeface="MS PGothic" charset="0"/>
              </a:rPr>
              <a:t>. </a:t>
            </a:r>
            <a:r>
              <a:rPr lang="de-CH" sz="1200" b="0" i="0" u="none" strike="noStrike" kern="1200" dirty="0">
                <a:solidFill>
                  <a:schemeClr val="tx1"/>
                </a:solidFill>
                <a:effectLst/>
                <a:latin typeface="+mn-lt"/>
                <a:ea typeface="+mn-ea"/>
                <a:cs typeface="+mn-cs"/>
              </a:rPr>
              <a:t>BirdLife möchte auf allen Ebenen mithelfen, dass dieses wichtige Netzwerk aus Schutz- und Vernetzungsgebieten baldmöglichst aufgebaut wird. Aus diesem Grund widmet BirdLife Schweiz nach der Kampagne 2020 – 2024 auch die Folgekampagne 2025 – 2029 diesem Jahrhundertprojekt für die Biodiversität.</a:t>
            </a:r>
          </a:p>
          <a:p>
            <a:pPr marL="0" marR="0" indent="0" algn="l" defTabSz="457200" rtl="0" eaLnBrk="1" fontAlgn="auto" latinLnBrk="0" hangingPunct="1">
              <a:lnSpc>
                <a:spcPct val="100000"/>
              </a:lnSpc>
              <a:spcBef>
                <a:spcPts val="0"/>
              </a:spcBef>
              <a:spcAft>
                <a:spcPts val="0"/>
              </a:spcAft>
              <a:buClrTx/>
              <a:buSzTx/>
              <a:buFontTx/>
              <a:buNone/>
              <a:tabLst/>
              <a:defRPr/>
            </a:pPr>
            <a:endParaRPr lang="de-CH" sz="1200" b="0" i="0" u="none" strike="noStrike"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de-CH" sz="1200" b="0" i="0" u="none" strike="noStrike" kern="1200" dirty="0">
                <a:solidFill>
                  <a:schemeClr val="tx1"/>
                </a:solidFill>
                <a:effectLst/>
                <a:latin typeface="+mn-lt"/>
                <a:ea typeface="+mn-ea"/>
                <a:cs typeface="+mn-cs"/>
              </a:rPr>
              <a:t>Bilder: </a:t>
            </a:r>
          </a:p>
          <a:p>
            <a:pPr marL="0" marR="0" indent="0" algn="l" defTabSz="457200" rtl="0" eaLnBrk="1" fontAlgn="auto" latinLnBrk="0" hangingPunct="1">
              <a:lnSpc>
                <a:spcPct val="100000"/>
              </a:lnSpc>
              <a:spcBef>
                <a:spcPts val="0"/>
              </a:spcBef>
              <a:spcAft>
                <a:spcPts val="0"/>
              </a:spcAft>
              <a:buClrTx/>
              <a:buSzTx/>
              <a:buFontTx/>
              <a:buNone/>
              <a:tabLst/>
              <a:defRPr/>
            </a:pPr>
            <a:r>
              <a:rPr lang="de-CH" sz="1200" b="0" i="0" u="none" strike="noStrike" kern="1200" dirty="0">
                <a:solidFill>
                  <a:schemeClr val="tx1"/>
                </a:solidFill>
                <a:effectLst/>
                <a:latin typeface="+mn-lt"/>
                <a:ea typeface="+mn-ea"/>
                <a:cs typeface="+mn-cs"/>
              </a:rPr>
              <a:t>Strommasten - https://</a:t>
            </a:r>
            <a:r>
              <a:rPr lang="de-CH" sz="1200" b="0" i="0" u="none" strike="noStrike" kern="1200" dirty="0" err="1">
                <a:solidFill>
                  <a:schemeClr val="tx1"/>
                </a:solidFill>
                <a:effectLst/>
                <a:latin typeface="+mn-lt"/>
                <a:ea typeface="+mn-ea"/>
                <a:cs typeface="+mn-cs"/>
              </a:rPr>
              <a:t>pxhere.com</a:t>
            </a:r>
            <a:r>
              <a:rPr lang="de-CH" sz="1200" b="0" i="0" u="none" strike="noStrike" kern="1200" dirty="0">
                <a:solidFill>
                  <a:schemeClr val="tx1"/>
                </a:solidFill>
                <a:effectLst/>
                <a:latin typeface="+mn-lt"/>
                <a:ea typeface="+mn-ea"/>
                <a:cs typeface="+mn-cs"/>
              </a:rPr>
              <a:t>/de/</a:t>
            </a:r>
            <a:r>
              <a:rPr lang="de-CH" sz="1200" b="0" i="0" u="none" strike="noStrike" kern="1200" dirty="0" err="1">
                <a:solidFill>
                  <a:schemeClr val="tx1"/>
                </a:solidFill>
                <a:effectLst/>
                <a:latin typeface="+mn-lt"/>
                <a:ea typeface="+mn-ea"/>
                <a:cs typeface="+mn-cs"/>
              </a:rPr>
              <a:t>photo</a:t>
            </a:r>
            <a:r>
              <a:rPr lang="de-CH" sz="1200" b="0" i="0" u="none" strike="noStrike" kern="1200" dirty="0">
                <a:solidFill>
                  <a:schemeClr val="tx1"/>
                </a:solidFill>
                <a:effectLst/>
                <a:latin typeface="+mn-lt"/>
                <a:ea typeface="+mn-ea"/>
                <a:cs typeface="+mn-cs"/>
              </a:rPr>
              <a:t>/864612</a:t>
            </a:r>
          </a:p>
          <a:p>
            <a:pPr marL="0" marR="0" indent="0" algn="l" defTabSz="457200" rtl="0" eaLnBrk="1" fontAlgn="auto" latinLnBrk="0" hangingPunct="1">
              <a:lnSpc>
                <a:spcPct val="100000"/>
              </a:lnSpc>
              <a:spcBef>
                <a:spcPts val="0"/>
              </a:spcBef>
              <a:spcAft>
                <a:spcPts val="0"/>
              </a:spcAft>
              <a:buClrTx/>
              <a:buSzTx/>
              <a:buFontTx/>
              <a:buNone/>
              <a:tabLst/>
              <a:defRPr/>
            </a:pPr>
            <a:r>
              <a:rPr lang="de-CH" sz="1200" b="0" i="0" u="none" strike="noStrike" kern="1200" dirty="0">
                <a:solidFill>
                  <a:schemeClr val="tx1"/>
                </a:solidFill>
                <a:effectLst/>
                <a:latin typeface="+mn-lt"/>
                <a:ea typeface="+mn-ea"/>
                <a:cs typeface="+mn-cs"/>
              </a:rPr>
              <a:t>Züge - https://</a:t>
            </a:r>
            <a:r>
              <a:rPr lang="de-CH" sz="1200" b="0" i="0" u="none" strike="noStrike" kern="1200" dirty="0" err="1">
                <a:solidFill>
                  <a:schemeClr val="tx1"/>
                </a:solidFill>
                <a:effectLst/>
                <a:latin typeface="+mn-lt"/>
                <a:ea typeface="+mn-ea"/>
                <a:cs typeface="+mn-cs"/>
              </a:rPr>
              <a:t>pxhere.com</a:t>
            </a:r>
            <a:r>
              <a:rPr lang="de-CH" sz="1200" b="0" i="0" u="none" strike="noStrike" kern="1200" dirty="0">
                <a:solidFill>
                  <a:schemeClr val="tx1"/>
                </a:solidFill>
                <a:effectLst/>
                <a:latin typeface="+mn-lt"/>
                <a:ea typeface="+mn-ea"/>
                <a:cs typeface="+mn-cs"/>
              </a:rPr>
              <a:t>/de/</a:t>
            </a:r>
            <a:r>
              <a:rPr lang="de-CH" sz="1200" b="0" i="0" u="none" strike="noStrike" kern="1200" dirty="0" err="1">
                <a:solidFill>
                  <a:schemeClr val="tx1"/>
                </a:solidFill>
                <a:effectLst/>
                <a:latin typeface="+mn-lt"/>
                <a:ea typeface="+mn-ea"/>
                <a:cs typeface="+mn-cs"/>
              </a:rPr>
              <a:t>photo</a:t>
            </a:r>
            <a:r>
              <a:rPr lang="de-CH" sz="1200" b="0" i="0" u="none" strike="noStrike" kern="1200" dirty="0">
                <a:solidFill>
                  <a:schemeClr val="tx1"/>
                </a:solidFill>
                <a:effectLst/>
                <a:latin typeface="+mn-lt"/>
                <a:ea typeface="+mn-ea"/>
                <a:cs typeface="+mn-cs"/>
              </a:rPr>
              <a:t>/788557</a:t>
            </a:r>
          </a:p>
          <a:p>
            <a:pPr marL="0" marR="0" indent="0" algn="l" defTabSz="457200" rtl="0" eaLnBrk="1" fontAlgn="auto" latinLnBrk="0" hangingPunct="1">
              <a:lnSpc>
                <a:spcPct val="100000"/>
              </a:lnSpc>
              <a:spcBef>
                <a:spcPts val="0"/>
              </a:spcBef>
              <a:spcAft>
                <a:spcPts val="0"/>
              </a:spcAft>
              <a:buClrTx/>
              <a:buSzTx/>
              <a:buFontTx/>
              <a:buNone/>
              <a:tabLst/>
              <a:defRPr/>
            </a:pPr>
            <a:r>
              <a:rPr lang="de-CH" sz="1200" b="0" i="0" u="none" strike="noStrike" kern="1200" dirty="0">
                <a:solidFill>
                  <a:schemeClr val="tx1"/>
                </a:solidFill>
                <a:effectLst/>
                <a:latin typeface="+mn-lt"/>
                <a:ea typeface="+mn-ea"/>
                <a:cs typeface="+mn-cs"/>
              </a:rPr>
              <a:t>Landschaft - https://</a:t>
            </a:r>
            <a:r>
              <a:rPr lang="de-CH" sz="1200" b="0" i="0" u="none" strike="noStrike" kern="1200" dirty="0" err="1">
                <a:solidFill>
                  <a:schemeClr val="tx1"/>
                </a:solidFill>
                <a:effectLst/>
                <a:latin typeface="+mn-lt"/>
                <a:ea typeface="+mn-ea"/>
                <a:cs typeface="+mn-cs"/>
              </a:rPr>
              <a:t>pxhere.com</a:t>
            </a:r>
            <a:r>
              <a:rPr lang="de-CH" sz="1200" b="0" i="0" u="none" strike="noStrike" kern="1200" dirty="0">
                <a:solidFill>
                  <a:schemeClr val="tx1"/>
                </a:solidFill>
                <a:effectLst/>
                <a:latin typeface="+mn-lt"/>
                <a:ea typeface="+mn-ea"/>
                <a:cs typeface="+mn-cs"/>
              </a:rPr>
              <a:t>/en/</a:t>
            </a:r>
            <a:r>
              <a:rPr lang="de-CH" sz="1200" b="0" i="0" u="none" strike="noStrike" kern="1200" dirty="0" err="1">
                <a:solidFill>
                  <a:schemeClr val="tx1"/>
                </a:solidFill>
                <a:effectLst/>
                <a:latin typeface="+mn-lt"/>
                <a:ea typeface="+mn-ea"/>
                <a:cs typeface="+mn-cs"/>
              </a:rPr>
              <a:t>photo</a:t>
            </a:r>
            <a:r>
              <a:rPr lang="de-CH" sz="1200" b="0" i="0" u="none" strike="noStrike" kern="1200" dirty="0">
                <a:solidFill>
                  <a:schemeClr val="tx1"/>
                </a:solidFill>
                <a:effectLst/>
                <a:latin typeface="+mn-lt"/>
                <a:ea typeface="+mn-ea"/>
                <a:cs typeface="+mn-cs"/>
              </a:rPr>
              <a:t>/1438123</a:t>
            </a:r>
          </a:p>
          <a:p>
            <a:pPr marL="0" marR="0" indent="0" algn="l" defTabSz="457200" rtl="0" eaLnBrk="1" fontAlgn="auto" latinLnBrk="0" hangingPunct="1">
              <a:lnSpc>
                <a:spcPct val="100000"/>
              </a:lnSpc>
              <a:spcBef>
                <a:spcPts val="0"/>
              </a:spcBef>
              <a:spcAft>
                <a:spcPts val="0"/>
              </a:spcAft>
              <a:buClrTx/>
              <a:buSzTx/>
              <a:buFontTx/>
              <a:buNone/>
              <a:tabLst/>
              <a:defRPr/>
            </a:pPr>
            <a:r>
              <a:rPr lang="de-CH" sz="1200" b="0" i="0" u="none" strike="noStrike" kern="1200" dirty="0">
                <a:solidFill>
                  <a:schemeClr val="tx1"/>
                </a:solidFill>
                <a:effectLst/>
                <a:latin typeface="+mn-lt"/>
                <a:ea typeface="+mn-ea"/>
                <a:cs typeface="+mn-cs"/>
              </a:rPr>
              <a:t>Blumen – Ordner Jubiläum – Fotos für Gesuch Ann</a:t>
            </a:r>
          </a:p>
          <a:p>
            <a:pPr marL="0" marR="0" indent="0" algn="l" defTabSz="457200" rtl="0" eaLnBrk="1" fontAlgn="auto" latinLnBrk="0" hangingPunct="1">
              <a:lnSpc>
                <a:spcPct val="100000"/>
              </a:lnSpc>
              <a:spcBef>
                <a:spcPts val="0"/>
              </a:spcBef>
              <a:spcAft>
                <a:spcPts val="0"/>
              </a:spcAft>
              <a:buClrTx/>
              <a:buSzTx/>
              <a:buFontTx/>
              <a:buNone/>
              <a:tabLst/>
              <a:defRPr/>
            </a:pPr>
            <a:endParaRPr lang="de-CH" sz="1200" b="0" i="0" u="none" strike="noStrike"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de-CH" sz="1200" b="0" i="0" u="none" strike="noStrike" kern="1200" dirty="0">
                <a:solidFill>
                  <a:schemeClr val="tx1"/>
                </a:solidFill>
                <a:effectLst/>
                <a:latin typeface="+mn-lt"/>
                <a:ea typeface="+mn-ea"/>
                <a:cs typeface="+mn-cs"/>
              </a:rPr>
              <a:t>Übrige Bilder hier und auf weiteren Folien, falls nicht anders genannt: BirdLife Schweiz</a:t>
            </a:r>
          </a:p>
          <a:p>
            <a:pPr marL="0" marR="0" indent="0" algn="l" defTabSz="457200" rtl="0" eaLnBrk="1" fontAlgn="auto" latinLnBrk="0" hangingPunct="1">
              <a:lnSpc>
                <a:spcPct val="100000"/>
              </a:lnSpc>
              <a:spcBef>
                <a:spcPts val="0"/>
              </a:spcBef>
              <a:spcAft>
                <a:spcPts val="0"/>
              </a:spcAft>
              <a:buClrTx/>
              <a:buSzTx/>
              <a:buFontTx/>
              <a:buNone/>
              <a:tabLst/>
              <a:defRPr/>
            </a:pPr>
            <a:endParaRPr lang="de-DE" b="0" dirty="0">
              <a:ea typeface="MS PGothic" charset="0"/>
            </a:endParaRPr>
          </a:p>
          <a:p>
            <a:endParaRPr lang="en-US" dirty="0"/>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4</a:t>
            </a:fld>
            <a:endParaRPr lang="de-CH"/>
          </a:p>
        </p:txBody>
      </p:sp>
    </p:spTree>
    <p:extLst>
      <p:ext uri="{BB962C8B-B14F-4D97-AF65-F5344CB8AC3E}">
        <p14:creationId xmlns:p14="http://schemas.microsoft.com/office/powerpoint/2010/main" val="2688224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Ökosysteme liefern vielfältige Beiträge für das Wohlbefinden der Menschen. Oft werden diese Ökosystemleistungen in vier Bereiche eingeteilt:</a:t>
            </a:r>
          </a:p>
          <a:p>
            <a:r>
              <a:rPr lang="de-DE" dirty="0"/>
              <a:t>- Basis-Ökosystemleistungen sind eine Grundvoraussetzung für alle anderen Ökosystemleistungen. Beispiele: Nährstoffkreislauf, Sauerstoff- und Biomasseproduktion, Bodenbildung</a:t>
            </a:r>
          </a:p>
          <a:p>
            <a:r>
              <a:rPr lang="de-DE" dirty="0"/>
              <a:t>- Versorgungs- oder bereitstellende Ökosystemleistungen sorgen für die Güter, welche die Ökosysteme hervorbringen oder dazu beitragen, wie Nahrungsmittel, sauberes Wasser, Holz, Energieträger, Heilmittel.</a:t>
            </a:r>
          </a:p>
          <a:p>
            <a:r>
              <a:rPr lang="de-DE" dirty="0"/>
              <a:t>- Bei den Regulierenden Ökosystemleistungen geht es um den Nutzen aus der Regulierung von Abläufen in Ökosystemen wie Schädlingsregulierung, Hochwasserschutz oder Klimaregulierung.</a:t>
            </a:r>
          </a:p>
          <a:p>
            <a:pPr marL="171450" indent="-171450">
              <a:buFontTx/>
              <a:buChar char="-"/>
            </a:pPr>
            <a:r>
              <a:rPr lang="de-DE" dirty="0"/>
              <a:t>Kulturelle Ökosystemleistungen ermöglichen die Deckung grundlegender nicht-materieller Bedürfnisse des Menschen wie Erholung, Bildung oder Ästhetik.</a:t>
            </a:r>
          </a:p>
          <a:p>
            <a:pPr marL="171450" indent="-171450">
              <a:buFontTx/>
              <a:buChar char="-"/>
            </a:pPr>
            <a:endParaRPr lang="de-DE" dirty="0"/>
          </a:p>
          <a:p>
            <a:pPr marL="171450" indent="-171450">
              <a:buFontTx/>
              <a:buChar char="-"/>
            </a:pPr>
            <a:r>
              <a:rPr lang="de-DE" dirty="0"/>
              <a:t>Bilder:</a:t>
            </a:r>
          </a:p>
          <a:p>
            <a:pPr marL="171450" indent="-171450">
              <a:buFontTx/>
              <a:buChar char="-"/>
            </a:pPr>
            <a:r>
              <a:rPr lang="de-DE" dirty="0"/>
              <a:t>Regulierende und kulturelle Ökosystemleistungen: Franziska </a:t>
            </a:r>
            <a:r>
              <a:rPr lang="de-DE" dirty="0" err="1"/>
              <a:t>Wloka</a:t>
            </a:r>
            <a:endParaRPr lang="de-DE" dirty="0"/>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6</a:t>
            </a:fld>
            <a:endParaRPr lang="de-CH"/>
          </a:p>
        </p:txBody>
      </p:sp>
    </p:spTree>
    <p:extLst>
      <p:ext uri="{BB962C8B-B14F-4D97-AF65-F5344CB8AC3E}">
        <p14:creationId xmlns:p14="http://schemas.microsoft.com/office/powerpoint/2010/main" val="1137445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a:solidFill>
                  <a:srgbClr val="7D7D7D"/>
                </a:solidFill>
              </a:rPr>
              <a:t>Rote Listen der bedrohten Tier- und Pflanzenarten, Stand 1994 bis 2018, je nach Artengruppe. Bei den Reptilien, Amphibien, Fischen und Rundmäulern, Krebstieren und Makroalgen sind gegen die Hälfte und deutlich mehr der Arten gefährdet.</a:t>
            </a:r>
          </a:p>
          <a:p>
            <a:endParaRPr lang="de-DE" sz="1200" dirty="0">
              <a:solidFill>
                <a:srgbClr val="7D7D7D"/>
              </a:solidFill>
            </a:endParaRPr>
          </a:p>
          <a:p>
            <a:r>
              <a:rPr lang="de-DE" sz="1200" dirty="0">
                <a:solidFill>
                  <a:srgbClr val="7D7D7D"/>
                </a:solidFill>
              </a:rPr>
              <a:t>Von den bekannten Arten ist bisher rund ein Fünftel auf den Bedrohungszustand untersucht worden. So sind von den bisher bewerteten Arten (10.350) 35% vom Aussterben bedroht oder gefährdet, und weitere 12% gelten als potenziell gefährdet. Zudem sind 3% (255) der untersuchten einheimischen Arten bereits in der Schweiz ausgestorben.</a:t>
            </a:r>
          </a:p>
          <a:p>
            <a:r>
              <a:rPr lang="de-DE" sz="1200" dirty="0">
                <a:solidFill>
                  <a:srgbClr val="7D7D7D"/>
                </a:solidFill>
              </a:rPr>
              <a:t>Dieser Anteil an bedrohten Arten in unserem Land ist unter den Industriestaaten besonders hoch. Die Organisation für wirtschaftliche Zusammenarbeit und Entwicklung OECD hat die Schweiz deswegen deutlich gerügt. Der Bundesrat sagt selber, dass der Rückgang an Vielfalt und Qualität der natürlichen Lebensräume die Artenvielfalt und die Artengemeinschaften drastisch beeinflusst.</a:t>
            </a:r>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7</a:t>
            </a:fld>
            <a:endParaRPr lang="de-CH"/>
          </a:p>
        </p:txBody>
      </p:sp>
    </p:spTree>
    <p:extLst>
      <p:ext uri="{BB962C8B-B14F-4D97-AF65-F5344CB8AC3E}">
        <p14:creationId xmlns:p14="http://schemas.microsoft.com/office/powerpoint/2010/main" val="2567660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C7BC3-05E1-8147-CE2B-B103FC6C961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39A7601-9076-1532-0F5C-7EB6596D1FD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117A0F9-F387-5C89-2885-5D4C5B165160}"/>
              </a:ext>
            </a:extLst>
          </p:cNvPr>
          <p:cNvSpPr>
            <a:spLocks noGrp="1"/>
          </p:cNvSpPr>
          <p:nvPr>
            <p:ph type="body" idx="1"/>
          </p:nvPr>
        </p:nvSpPr>
        <p:spPr/>
        <p:txBody>
          <a:bodyPr/>
          <a:lstStyle/>
          <a:p>
            <a:r>
              <a:rPr lang="de-DE" dirty="0"/>
              <a:t>Biodiversität braucht Fläche. Kein Wunder ist es schlecht um die Biodiversität in der Schweiz gestellt: </a:t>
            </a:r>
          </a:p>
          <a:p>
            <a:r>
              <a:rPr lang="de-DE" dirty="0"/>
              <a:t>Die Schweiz ist in Europa das Land mit dem geringsten Anteil an Schutzgebietsflächen in % der Landesfläche. Weniger als 10 % der Landesfläche ist geschützt (Stand 2024).</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Wissenschaftliche Studien ergaben, </a:t>
            </a:r>
            <a:r>
              <a:rPr lang="de-CH" sz="1200" b="0" dirty="0">
                <a:solidFill>
                  <a:srgbClr val="818079"/>
                </a:solidFill>
              </a:rPr>
              <a:t>dass  die Vorrangflächen für die Biodiversität rund </a:t>
            </a:r>
            <a:r>
              <a:rPr lang="de-CH" sz="1200" b="0" u="sng" dirty="0">
                <a:solidFill>
                  <a:srgbClr val="818079"/>
                </a:solidFill>
              </a:rPr>
              <a:t>einen Drittel</a:t>
            </a:r>
            <a:r>
              <a:rPr lang="de-CH" sz="1200" b="0" dirty="0">
                <a:solidFill>
                  <a:srgbClr val="818079"/>
                </a:solidFill>
              </a:rPr>
              <a:t> der Landesfläche einnehmen müssen um langfristig den Erhalt der Biodiversität zu sichern.</a:t>
            </a:r>
            <a:endParaRPr lang="de-DE" dirty="0"/>
          </a:p>
          <a:p>
            <a:endParaRPr lang="de-DE" dirty="0"/>
          </a:p>
        </p:txBody>
      </p:sp>
      <p:sp>
        <p:nvSpPr>
          <p:cNvPr id="4" name="Foliennummernplatzhalter 3">
            <a:extLst>
              <a:ext uri="{FF2B5EF4-FFF2-40B4-BE49-F238E27FC236}">
                <a16:creationId xmlns:a16="http://schemas.microsoft.com/office/drawing/2014/main" id="{E50B9A7E-2B02-51E3-318F-C3C6DF43B31C}"/>
              </a:ext>
            </a:extLst>
          </p:cNvPr>
          <p:cNvSpPr>
            <a:spLocks noGrp="1"/>
          </p:cNvSpPr>
          <p:nvPr>
            <p:ph type="sldNum" sz="quarter" idx="5"/>
          </p:nvPr>
        </p:nvSpPr>
        <p:spPr/>
        <p:txBody>
          <a:bodyPr/>
          <a:lstStyle/>
          <a:p>
            <a:fld id="{8092378F-6CB0-4B76-A4DF-120CC0F0540F}" type="slidenum">
              <a:rPr lang="de-CH" smtClean="0"/>
              <a:t>8</a:t>
            </a:fld>
            <a:endParaRPr lang="de-CH"/>
          </a:p>
        </p:txBody>
      </p:sp>
    </p:spTree>
    <p:extLst>
      <p:ext uri="{BB962C8B-B14F-4D97-AF65-F5344CB8AC3E}">
        <p14:creationId xmlns:p14="http://schemas.microsoft.com/office/powerpoint/2010/main" val="2141560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Qualität und die Flächen von wertvollen Lebensräumen nehmen nach wie vor laufend ab. Häufig sind nur noch isolierte Restflächen übrig. Je kleiner die Flächen sind, desto anfälliger sind sie durch </a:t>
            </a:r>
            <a:r>
              <a:rPr lang="de-DE" dirty="0" err="1"/>
              <a:t>äussere</a:t>
            </a:r>
            <a:r>
              <a:rPr lang="de-DE" dirty="0"/>
              <a:t> Beeinträchtigungen.</a:t>
            </a:r>
          </a:p>
          <a:p>
            <a:r>
              <a:rPr lang="de-DE" dirty="0"/>
              <a:t>Nicht nur viel befahrene </a:t>
            </a:r>
            <a:r>
              <a:rPr lang="de-DE" dirty="0" err="1"/>
              <a:t>Strassen</a:t>
            </a:r>
            <a:r>
              <a:rPr lang="de-DE" dirty="0"/>
              <a:t> sind Hindernisse. Für viele Arten ist intensiv bewirtschaftetes Kulturland nicht zu überwinden, Nährstoffeinflüsse und menschliche Störungen haben Einwirkungen in den Gebieten selber. </a:t>
            </a:r>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9</a:t>
            </a:fld>
            <a:endParaRPr lang="de-CH"/>
          </a:p>
        </p:txBody>
      </p:sp>
    </p:spTree>
    <p:extLst>
      <p:ext uri="{BB962C8B-B14F-4D97-AF65-F5344CB8AC3E}">
        <p14:creationId xmlns:p14="http://schemas.microsoft.com/office/powerpoint/2010/main" val="74254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7D7D7D"/>
                </a:solidFill>
              </a:rPr>
              <a:t>Das Forum Biodiversität Schweiz untersuchte in einer Studie von 2013* den Flächenbedarf für die Erhaltung der Biodiversität und der Ökosystemleistungen in der Schweiz.</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7D7D7D"/>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7D7D7D"/>
                </a:solidFill>
              </a:rPr>
              <a:t>Die </a:t>
            </a:r>
            <a:r>
              <a:rPr lang="de-DE" sz="1200" dirty="0" err="1"/>
              <a:t>Grösse</a:t>
            </a:r>
            <a:r>
              <a:rPr lang="de-DE" sz="1200" dirty="0"/>
              <a:t> des Fotos </a:t>
            </a:r>
            <a:r>
              <a:rPr lang="de-DE" sz="1200" dirty="0">
                <a:solidFill>
                  <a:srgbClr val="7D7D7D"/>
                </a:solidFill>
              </a:rPr>
              <a:t>entspricht 100% der ursprünglichen Fläche des Lebensraums </a:t>
            </a:r>
            <a:r>
              <a:rPr lang="de-DE" dirty="0">
                <a:solidFill>
                  <a:srgbClr val="7D7D7D"/>
                </a:solidFill>
              </a:rPr>
              <a:t>vor der </a:t>
            </a:r>
            <a:r>
              <a:rPr lang="de-DE" dirty="0" err="1">
                <a:solidFill>
                  <a:srgbClr val="7D7D7D"/>
                </a:solidFill>
              </a:rPr>
              <a:t>grossen</a:t>
            </a:r>
            <a:r>
              <a:rPr lang="de-DE" dirty="0">
                <a:solidFill>
                  <a:srgbClr val="7D7D7D"/>
                </a:solidFill>
              </a:rPr>
              <a:t> Zerstörung in den letzten 100-200 Jahren. Z.B. haben die Trockenwiesen und –weiden seit 1900 ca. 95% ihrer ursprünglichen Fläche verloren.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r>
              <a:rPr lang="de-DE" baseline="0" dirty="0"/>
              <a:t>Oftmals ist nur noch ein kleiner Rest der Lebensräume übrig geblieben. Diese Reste müssen zwingend erhalten, ihre Pflege deutlich verbessert werden und zusätzlich sollen nach Möglichkeit wieder neue Lebensräume geschaffen werden. Dies ist keineswegs einfach, da es nicht einfach ist, neue Flächen zu erhalten. Die Lebensräume benötigen zudem lange Zeit, um wiederum eine annähernd gute Qualität zu erreichen. </a:t>
            </a:r>
          </a:p>
          <a:p>
            <a:endParaRPr lang="de-DE" dirty="0"/>
          </a:p>
          <a:p>
            <a:pPr marL="0" marR="0" lvl="0" indent="0" algn="l" defTabSz="457200" rtl="0" eaLnBrk="1" fontAlgn="auto" latinLnBrk="0" hangingPunct="1">
              <a:lnSpc>
                <a:spcPct val="100000"/>
              </a:lnSpc>
              <a:spcBef>
                <a:spcPts val="0"/>
              </a:spcBef>
              <a:spcAft>
                <a:spcPts val="0"/>
              </a:spcAft>
              <a:buClrTx/>
              <a:buSzTx/>
              <a:buFontTx/>
              <a:buNone/>
              <a:tabLst/>
              <a:defRPr/>
            </a:pPr>
            <a:r>
              <a:rPr lang="de-DE" dirty="0"/>
              <a:t>*Die Daten stammen vom Forum Biodiversität Schweiz, von dem es hierzu zwei lesenswerten Berichte gibt: </a:t>
            </a:r>
          </a:p>
          <a:p>
            <a:pPr marL="0" marR="0" lvl="0" indent="0" algn="l" defTabSz="457200" rtl="0" eaLnBrk="1" fontAlgn="auto" latinLnBrk="0" hangingPunct="1">
              <a:lnSpc>
                <a:spcPct val="100000"/>
              </a:lnSpc>
              <a:spcBef>
                <a:spcPts val="0"/>
              </a:spcBef>
              <a:spcAft>
                <a:spcPts val="0"/>
              </a:spcAft>
              <a:buClrTx/>
              <a:buSzTx/>
              <a:buFontTx/>
              <a:buNone/>
              <a:tabLst/>
              <a:defRPr/>
            </a:pPr>
            <a:r>
              <a:rPr lang="de-DE" dirty="0"/>
              <a:t>- Flächenbedarf für die Erhaltung der Biodiversität und der Ökosystemleistungen in der Schweiz (Download: https://</a:t>
            </a:r>
            <a:r>
              <a:rPr lang="de-DE" dirty="0" err="1"/>
              <a:t>scnat.ch</a:t>
            </a:r>
            <a:r>
              <a:rPr lang="de-DE" dirty="0"/>
              <a:t>/de/</a:t>
            </a:r>
            <a:r>
              <a:rPr lang="de-DE" dirty="0" err="1"/>
              <a:t>uuid</a:t>
            </a:r>
            <a:r>
              <a:rPr lang="de-DE" dirty="0"/>
              <a:t>/i/6e4a0d2a-5746-592c-8c37-546e6a0595ec-Projektbericht%3A_Flächenbedarf_für_die_Erhaltung_der_Biodiversität_und_der_Ökosystemleistungen_in_der_Schweiz)</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de-DE" dirty="0"/>
              <a:t>Wandel der Biodiversität in der Schweiz seit 1900 (</a:t>
            </a:r>
            <a:r>
              <a:rPr lang="de-CH" sz="1200" b="0" i="0" u="none" strike="noStrike" kern="1200" dirty="0">
                <a:solidFill>
                  <a:schemeClr val="tx1"/>
                </a:solidFill>
                <a:effectLst/>
                <a:latin typeface="+mn-lt"/>
                <a:ea typeface="+mn-ea"/>
                <a:cs typeface="+mn-cs"/>
              </a:rPr>
              <a:t>T. Lachat et al. 2010), Erhältlich bei BirdLife Schweiz (https://</a:t>
            </a:r>
            <a:r>
              <a:rPr lang="de-CH" sz="1200" b="0" i="0" u="none" strike="noStrike" kern="1200" dirty="0" err="1">
                <a:solidFill>
                  <a:schemeClr val="tx1"/>
                </a:solidFill>
                <a:effectLst/>
                <a:latin typeface="+mn-lt"/>
                <a:ea typeface="+mn-ea"/>
                <a:cs typeface="+mn-cs"/>
              </a:rPr>
              <a:t>www.birdlife.ch</a:t>
            </a:r>
            <a:r>
              <a:rPr lang="de-CH" sz="1200" b="0" i="0" u="none" strike="noStrike" kern="1200" dirty="0">
                <a:solidFill>
                  <a:schemeClr val="tx1"/>
                </a:solidFill>
                <a:effectLst/>
                <a:latin typeface="+mn-lt"/>
                <a:ea typeface="+mn-ea"/>
                <a:cs typeface="+mn-cs"/>
              </a:rPr>
              <a:t>/de/</a:t>
            </a:r>
            <a:r>
              <a:rPr lang="de-CH" sz="1200" b="0" i="0" u="none" strike="noStrike" kern="1200" dirty="0" err="1">
                <a:solidFill>
                  <a:schemeClr val="tx1"/>
                </a:solidFill>
                <a:effectLst/>
                <a:latin typeface="+mn-lt"/>
                <a:ea typeface="+mn-ea"/>
                <a:cs typeface="+mn-cs"/>
              </a:rPr>
              <a:t>content</a:t>
            </a:r>
            <a:r>
              <a:rPr lang="de-CH" sz="1200" b="0" i="0" u="none" strike="noStrike" kern="1200" dirty="0">
                <a:solidFill>
                  <a:schemeClr val="tx1"/>
                </a:solidFill>
                <a:effectLst/>
                <a:latin typeface="+mn-lt"/>
                <a:ea typeface="+mn-ea"/>
                <a:cs typeface="+mn-cs"/>
              </a:rPr>
              <a:t>/wandel-der-biodiversitaet-der-schweiz-seit-1900)</a:t>
            </a:r>
            <a:br>
              <a:rPr lang="de-DE" dirty="0"/>
            </a:br>
            <a:endParaRPr lang="de-DE" dirty="0"/>
          </a:p>
          <a:p>
            <a:pPr marL="0" marR="0" lvl="0" indent="0" algn="l" defTabSz="457200" rtl="0" eaLnBrk="1" fontAlgn="auto" latinLnBrk="0" hangingPunct="1">
              <a:lnSpc>
                <a:spcPct val="100000"/>
              </a:lnSpc>
              <a:spcBef>
                <a:spcPts val="0"/>
              </a:spcBef>
              <a:spcAft>
                <a:spcPts val="0"/>
              </a:spcAft>
              <a:buClrTx/>
              <a:buSzTx/>
              <a:buFontTx/>
              <a:buNone/>
              <a:tabLst/>
              <a:defRPr/>
            </a:pPr>
            <a:r>
              <a:rPr lang="de-DE" dirty="0"/>
              <a:t>Quelle:</a:t>
            </a:r>
            <a:r>
              <a:rPr lang="de-DE" baseline="0" dirty="0"/>
              <a:t> </a:t>
            </a:r>
            <a:r>
              <a:rPr lang="de-DE" dirty="0"/>
              <a:t>BirdLife Schweiz Broschüre „Biodiversität: Wo steht die Schweiz?“, 2020,  </a:t>
            </a:r>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10</a:t>
            </a:fld>
            <a:endParaRPr lang="de-CH"/>
          </a:p>
        </p:txBody>
      </p:sp>
    </p:spTree>
    <p:extLst>
      <p:ext uri="{BB962C8B-B14F-4D97-AF65-F5344CB8AC3E}">
        <p14:creationId xmlns:p14="http://schemas.microsoft.com/office/powerpoint/2010/main" val="2471961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4197F-EAF2-352C-AF45-DEEBBD4CA74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C9ABA0A-8323-56C7-1CDA-6F9C65A198A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5C75886-573B-B26F-8111-1F986A10CF3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dirty="0">
                <a:solidFill>
                  <a:srgbClr val="FF0000"/>
                </a:solidFill>
              </a:rPr>
              <a:t>Wir haben gesehen, dass es </a:t>
            </a:r>
            <a:r>
              <a:rPr lang="de-DE" sz="1200" b="0" dirty="0" err="1">
                <a:solidFill>
                  <a:srgbClr val="FF0000"/>
                </a:solidFill>
              </a:rPr>
              <a:t>grossen</a:t>
            </a:r>
            <a:r>
              <a:rPr lang="de-DE" sz="1200" b="0" dirty="0">
                <a:solidFill>
                  <a:srgbClr val="FF0000"/>
                </a:solidFill>
              </a:rPr>
              <a:t> Handlungsbedarf für den Schutz der Biodiversität in der Schweiz gibt.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dirty="0">
                <a:solidFill>
                  <a:srgbClr val="FF0000"/>
                </a:solidFill>
              </a:rPr>
              <a:t>Der Bundesrat hat deshalb am 25. April 2012 mit der Strategie Biodiversität Schweiz (SBS) den Aufbau der Ökologischen Infrastruktur beschlossen. Die bestehende Naturschutz-Gesetzgebung verlangt das Gleiche. Doch seitdem ist jahrelang nichts passiert. Deshalb wurde die Fertigstellung der Ökologischen Infrastruktur um 20 Jahre verschoben.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dirty="0">
                <a:solidFill>
                  <a:srgbClr val="FF0000"/>
                </a:solidFill>
              </a:rPr>
              <a:t>*</a:t>
            </a:r>
            <a:r>
              <a:rPr lang="de-DE" sz="1200" dirty="0">
                <a:solidFill>
                  <a:srgbClr val="FF0000"/>
                </a:solidFill>
              </a:rPr>
              <a:t>Bundesratsbeschluss vom 18. Februar 2015: </a:t>
            </a:r>
            <a:r>
              <a:rPr lang="de-DE" sz="1200" b="0" dirty="0">
                <a:solidFill>
                  <a:srgbClr val="FF0000"/>
                </a:solidFill>
              </a:rPr>
              <a:t>Die im Aktionsplan Biodiversität skizzierten </a:t>
            </a:r>
            <a:r>
              <a:rPr lang="de-DE" sz="1200" b="0" dirty="0" err="1">
                <a:solidFill>
                  <a:srgbClr val="FF0000"/>
                </a:solidFill>
              </a:rPr>
              <a:t>Massnahmen</a:t>
            </a:r>
            <a:r>
              <a:rPr lang="de-DE" sz="1200" b="0" dirty="0">
                <a:solidFill>
                  <a:srgbClr val="FF0000"/>
                </a:solidFill>
              </a:rPr>
              <a:t> umfassen zum einen die Minderung schädlicher Nutzungen der Biodiversität, die Unterstützung gefährdeter Arten und die Sensibilisierung für die Biodiversität, umzusetzen bis 2025, zum anderen den </a:t>
            </a:r>
            <a:r>
              <a:rPr lang="de-DE" sz="1200" dirty="0">
                <a:solidFill>
                  <a:srgbClr val="FF0000"/>
                </a:solidFill>
              </a:rPr>
              <a:t>Aufbau und den Unterhalt von Schutz- und Vernetzungsgebieten, umzusetzen bis 2040. </a:t>
            </a:r>
          </a:p>
          <a:p>
            <a:endParaRPr lang="de-DE" dirty="0"/>
          </a:p>
          <a:p>
            <a:r>
              <a:rPr lang="de-DE" dirty="0"/>
              <a:t>Bild: https://</a:t>
            </a:r>
            <a:r>
              <a:rPr lang="de-DE" dirty="0" err="1"/>
              <a:t>pxhere.com</a:t>
            </a:r>
            <a:r>
              <a:rPr lang="de-DE" dirty="0"/>
              <a:t>/de/</a:t>
            </a:r>
            <a:r>
              <a:rPr lang="de-DE" dirty="0" err="1"/>
              <a:t>photo</a:t>
            </a:r>
            <a:r>
              <a:rPr lang="de-DE" dirty="0"/>
              <a:t>/1282916</a:t>
            </a:r>
          </a:p>
        </p:txBody>
      </p:sp>
      <p:sp>
        <p:nvSpPr>
          <p:cNvPr id="4" name="Foliennummernplatzhalter 3">
            <a:extLst>
              <a:ext uri="{FF2B5EF4-FFF2-40B4-BE49-F238E27FC236}">
                <a16:creationId xmlns:a16="http://schemas.microsoft.com/office/drawing/2014/main" id="{FABBA38A-B547-FBB5-ADDE-E3C2606268BB}"/>
              </a:ext>
            </a:extLst>
          </p:cNvPr>
          <p:cNvSpPr>
            <a:spLocks noGrp="1"/>
          </p:cNvSpPr>
          <p:nvPr>
            <p:ph type="sldNum" sz="quarter" idx="5"/>
          </p:nvPr>
        </p:nvSpPr>
        <p:spPr/>
        <p:txBody>
          <a:bodyPr/>
          <a:lstStyle/>
          <a:p>
            <a:fld id="{8092378F-6CB0-4B76-A4DF-120CC0F0540F}" type="slidenum">
              <a:rPr lang="de-CH" smtClean="0"/>
              <a:t>11</a:t>
            </a:fld>
            <a:endParaRPr lang="de-CH"/>
          </a:p>
        </p:txBody>
      </p:sp>
    </p:spTree>
    <p:extLst>
      <p:ext uri="{BB962C8B-B14F-4D97-AF65-F5344CB8AC3E}">
        <p14:creationId xmlns:p14="http://schemas.microsoft.com/office/powerpoint/2010/main" val="27148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7D7D7D"/>
                </a:solidFill>
                <a:latin typeface="+mj-lt"/>
              </a:rPr>
              <a:t>Mit der Ökologischen Infrastruktur soll ein landesweites, kohärentes und wirksames Netzwerk von Flächen, welche für die Biodiversität wichtig sind, aufgebaut werden.</a:t>
            </a:r>
          </a:p>
          <a:p>
            <a:endParaRPr lang="de-DE" dirty="0">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mj-lt"/>
              </a:rPr>
              <a:t>Die zentralen Elemente sind Kerngebiete, die juristisch geschützt sind, z.B. als Inventare von nationaler Bedeutung. Nötig sind nicht allein viele kleine, sondern auch mehr </a:t>
            </a:r>
            <a:r>
              <a:rPr lang="de-DE" dirty="0" err="1">
                <a:latin typeface="+mj-lt"/>
              </a:rPr>
              <a:t>grosse</a:t>
            </a:r>
            <a:r>
              <a:rPr lang="de-DE" dirty="0">
                <a:latin typeface="+mj-lt"/>
              </a:rPr>
              <a:t> Kerngebiete (grün), die eine gute ökologische Qualität aufweisen. </a:t>
            </a:r>
            <a:r>
              <a:rPr lang="de-DE" dirty="0"/>
              <a:t>Der Austausch zwischen den Kerngebieten muss für die Populationen der verschiedenen Arten gewährleistet sein, z.B. durch naturnah bewirtschaftete und ökologisch wertvolle Flächen (orange umrandet) und Trittstein-Elemente (blaue Fünfecke), die den Ansprüchen von Zielarten gerecht werden. Entscheidend ist, dass auch der Rest der Landschaft möglichst biodiversitätsverträglich bewirtschaftet wird. Zusätzliche, spezifische </a:t>
            </a:r>
            <a:r>
              <a:rPr lang="de-DE" dirty="0" err="1"/>
              <a:t>Artenförderungsmassnahmen</a:t>
            </a:r>
            <a:r>
              <a:rPr lang="de-DE" dirty="0"/>
              <a:t> (rote Sterne) sind sowohl auf den Flächen der Ökologischen Infrastruktur (grün und orange umrandet) als auch </a:t>
            </a:r>
            <a:r>
              <a:rPr lang="de-DE" dirty="0" err="1"/>
              <a:t>ausserhalb</a:t>
            </a:r>
            <a:r>
              <a:rPr lang="de-DE" dirty="0"/>
              <a:t> nötig.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12</a:t>
            </a:fld>
            <a:endParaRPr lang="de-CH"/>
          </a:p>
        </p:txBody>
      </p:sp>
    </p:spTree>
    <p:extLst>
      <p:ext uri="{BB962C8B-B14F-4D97-AF65-F5344CB8AC3E}">
        <p14:creationId xmlns:p14="http://schemas.microsoft.com/office/powerpoint/2010/main" val="2773111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20748-0E7D-02CF-1DA4-C86CA242C33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A075D97-60CE-0FD8-9636-52761FD088F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A236A8C-AC30-EC57-BC76-2750EFE380C5}"/>
              </a:ext>
            </a:extLst>
          </p:cNvPr>
          <p:cNvSpPr>
            <a:spLocks noGrp="1"/>
          </p:cNvSpPr>
          <p:nvPr>
            <p:ph type="body" idx="1"/>
          </p:nvPr>
        </p:nvSpPr>
        <p:spPr/>
        <p:txBody>
          <a:bodyPr/>
          <a:lstStyle/>
          <a:p>
            <a:r>
              <a:rPr lang="de-DE" dirty="0"/>
              <a:t>Die Ökologische Infrastruktur ist ein zentraler Bestandteil bei den ganzheitlichen Bemühungen zum Schutz der Biodiversität in der Schweiz.</a:t>
            </a:r>
          </a:p>
          <a:p>
            <a:r>
              <a:rPr lang="de-DE" dirty="0"/>
              <a:t>Sie ist Teil des dreigliedrigen Systems für einen wirksamen Naturschutz.</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Basis in diesem System ist der breite </a:t>
            </a:r>
            <a:r>
              <a:rPr lang="de-DE" dirty="0" err="1"/>
              <a:t>Habitatschutz</a:t>
            </a:r>
            <a:r>
              <a:rPr lang="de-DE" dirty="0"/>
              <a:t> auf der ganzen Fläche. Damit ist gemeint, dass grundsätzlich </a:t>
            </a:r>
            <a:r>
              <a:rPr lang="de-DE" baseline="0" dirty="0"/>
              <a:t>bereits bei der Nutzung der ganzen Landschaft so viel wie möglich an natürlichen Strukturen belassen oder wieder erneuert werden, z.B. in Form eines naturnahen Waldbaus oder eines ökologischen Ausgleichs im Siedlungsraum und im Kulturland. </a:t>
            </a:r>
          </a:p>
          <a:p>
            <a:endParaRPr lang="de-DE" baseline="0" dirty="0"/>
          </a:p>
          <a:p>
            <a:r>
              <a:rPr lang="de-DE" baseline="0" dirty="0"/>
              <a:t>Ohne festgelegten Schutz könnten viele wichtige Lebensräume heutzutage in unserer viel genutzten Landschaft nicht mehr bestehen, weshalb wir langfristig gesicherte Schutzgebiete benötigen. Mit der Ökologischen Infrastruktur soll systematisch versucht werden, ausreichend </a:t>
            </a:r>
            <a:r>
              <a:rPr lang="de-DE" baseline="0" dirty="0" err="1"/>
              <a:t>grosse</a:t>
            </a:r>
            <a:r>
              <a:rPr lang="de-DE" baseline="0" dirty="0"/>
              <a:t> und qualitativ hochwertige Lebensräume in erreichbaren Distanzen für die Biodiversität zu schaffen und zu sichern.</a:t>
            </a:r>
          </a:p>
          <a:p>
            <a:endParaRPr lang="de-DE" baseline="0" dirty="0"/>
          </a:p>
          <a:p>
            <a:r>
              <a:rPr lang="de-DE" baseline="0" dirty="0"/>
              <a:t>Für einen Teil der Arten genügen diese beiden Instrumente nicht, sie benötigen zusätzlich spezifische, auf ihre Bedürfnisse ausgerichtete Artenförderungsprogramme. </a:t>
            </a:r>
          </a:p>
          <a:p>
            <a:endParaRPr lang="de-DE" dirty="0"/>
          </a:p>
        </p:txBody>
      </p:sp>
      <p:sp>
        <p:nvSpPr>
          <p:cNvPr id="4" name="Foliennummernplatzhalter 3">
            <a:extLst>
              <a:ext uri="{FF2B5EF4-FFF2-40B4-BE49-F238E27FC236}">
                <a16:creationId xmlns:a16="http://schemas.microsoft.com/office/drawing/2014/main" id="{933163DA-23A4-BE16-A785-953B9A5E7916}"/>
              </a:ext>
            </a:extLst>
          </p:cNvPr>
          <p:cNvSpPr>
            <a:spLocks noGrp="1"/>
          </p:cNvSpPr>
          <p:nvPr>
            <p:ph type="sldNum" sz="quarter" idx="5"/>
          </p:nvPr>
        </p:nvSpPr>
        <p:spPr/>
        <p:txBody>
          <a:bodyPr/>
          <a:lstStyle/>
          <a:p>
            <a:fld id="{8092378F-6CB0-4B76-A4DF-120CC0F0540F}" type="slidenum">
              <a:rPr lang="de-CH" smtClean="0"/>
              <a:t>13</a:t>
            </a:fld>
            <a:endParaRPr lang="de-CH"/>
          </a:p>
        </p:txBody>
      </p:sp>
    </p:spTree>
    <p:extLst>
      <p:ext uri="{BB962C8B-B14F-4D97-AF65-F5344CB8AC3E}">
        <p14:creationId xmlns:p14="http://schemas.microsoft.com/office/powerpoint/2010/main" val="3461822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Bei der Ökologischen Infrastruktur geht es um mehr als um Vernetzung! Vor allem die Anzahl und Grösse an wertvollen Flächen und die Qualität der Flächen sind von entscheidender Bedeutung.</a:t>
            </a:r>
          </a:p>
          <a:p>
            <a:endParaRPr lang="de-CH" dirty="0"/>
          </a:p>
          <a:p>
            <a:r>
              <a:rPr lang="de-CH" dirty="0"/>
              <a:t>Dabei gibt es ganz unterschiedliche Ebenen, die sich wiederum aus Teilebenen, auch Gilden genannt, zusammensetzen, die wiederum unterschiedliche Lebensräume beinhalten.</a:t>
            </a:r>
          </a:p>
          <a:p>
            <a:r>
              <a:rPr lang="de-CH" dirty="0"/>
              <a:t>So bilden z.B. extensive Hochstammobstgärten mit Hecken, Feldbäumen, Feldgehölzen und Alleen eine Teilebene der halboffenen baumbestandenen Lebensräume (hier hellgrün eingezeichnet).</a:t>
            </a:r>
          </a:p>
          <a:p>
            <a:r>
              <a:rPr lang="de-CH" dirty="0"/>
              <a:t>Trockenwiesen und –weiden bilden mit trockenen Böschungen, Felsensteppen und offenen Bereichen an südexponierten Waldrändern die Teilebene der Trockenlebensräume (hier in orange dargestellt).</a:t>
            </a:r>
          </a:p>
          <a:p>
            <a:endParaRPr lang="de-CH" dirty="0"/>
          </a:p>
          <a:p>
            <a:r>
              <a:rPr lang="de-CH" dirty="0"/>
              <a:t>Mehr Strukturvielfalt fördert die Biodiversität. Für die Ökologische Infrastruktur ist es aber darüber hinaus wichtig, dass die Teilebenen in Zusammenhang, also in Verbund stehen, damit ein funktionierendes Lebensnetz gegeben ist.</a:t>
            </a:r>
          </a:p>
          <a:p>
            <a:endParaRPr lang="de-CH" dirty="0"/>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14</a:t>
            </a:fld>
            <a:endParaRPr lang="de-CH"/>
          </a:p>
        </p:txBody>
      </p:sp>
    </p:spTree>
    <p:extLst>
      <p:ext uri="{BB962C8B-B14F-4D97-AF65-F5344CB8AC3E}">
        <p14:creationId xmlns:p14="http://schemas.microsoft.com/office/powerpoint/2010/main" val="1387416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Grundsätze, die der wirksamen Ö. I. zugrunde liegen müssen. Wir gehen in den folgenden Folien auf die einzelnen Grundsätze ein.</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Neuntöter: Michael Gerber</a:t>
            </a:r>
            <a:endParaRPr lang="de-CH" b="0" i="0" u="sng" dirty="0">
              <a:solidFill>
                <a:srgbClr val="0078D7"/>
              </a:solidFill>
              <a:effectLst/>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CH" b="0" i="0" u="none" dirty="0">
                <a:solidFill>
                  <a:srgbClr val="0078D7"/>
                </a:solidFill>
                <a:effectLst/>
                <a:latin typeface="Aptos" panose="020B0004020202020204" pitchFamily="34" charset="0"/>
              </a:rPr>
              <a:t>Landschaft: BirdLife Schweiz</a:t>
            </a:r>
            <a:endParaRPr lang="de-DE" u="none" dirty="0"/>
          </a:p>
          <a:p>
            <a:r>
              <a:rPr lang="de-DE" dirty="0"/>
              <a:t>Alpenbockkäfer: Franziska Wloka</a:t>
            </a:r>
          </a:p>
          <a:p>
            <a:r>
              <a:rPr lang="de-DE" dirty="0"/>
              <a:t>Toter Baum: BirdLife Schweiz</a:t>
            </a:r>
          </a:p>
          <a:p>
            <a:r>
              <a:rPr lang="de-DE" dirty="0"/>
              <a:t>Erdkröte: Franziska </a:t>
            </a:r>
            <a:r>
              <a:rPr lang="de-DE" dirty="0" err="1"/>
              <a:t>Wloka</a:t>
            </a:r>
            <a:endParaRPr lang="de-DE" dirty="0"/>
          </a:p>
          <a:p>
            <a:r>
              <a:rPr lang="de-DE" dirty="0"/>
              <a:t>Braunes Langohr: Stefan Greif</a:t>
            </a:r>
          </a:p>
        </p:txBody>
      </p:sp>
      <p:sp>
        <p:nvSpPr>
          <p:cNvPr id="4" name="Foliennummernplatzhalter 3"/>
          <p:cNvSpPr>
            <a:spLocks noGrp="1"/>
          </p:cNvSpPr>
          <p:nvPr>
            <p:ph type="sldNum" sz="quarter" idx="5"/>
          </p:nvPr>
        </p:nvSpPr>
        <p:spPr/>
        <p:txBody>
          <a:bodyPr/>
          <a:lstStyle/>
          <a:p>
            <a:fld id="{8092378F-6CB0-4B76-A4DF-120CC0F0540F}" type="slidenum">
              <a:rPr lang="de-CH" smtClean="0"/>
              <a:t>15</a:t>
            </a:fld>
            <a:endParaRPr lang="de-CH"/>
          </a:p>
        </p:txBody>
      </p:sp>
    </p:spTree>
    <p:extLst>
      <p:ext uri="{BB962C8B-B14F-4D97-AF65-F5344CB8AC3E}">
        <p14:creationId xmlns:p14="http://schemas.microsoft.com/office/powerpoint/2010/main" val="132108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Die Pflanzen- und Tierarten haben ganz bestimmte Ansprüche und</a:t>
            </a:r>
            <a:r>
              <a:rPr lang="de-DE" baseline="0" dirty="0"/>
              <a:t> sind dadurch an spezifische Orte in der Landschaft gebunden</a:t>
            </a:r>
            <a:r>
              <a:rPr lang="de-DE" dirty="0"/>
              <a:t>. An ihnen muss sich die Wahl der Kerngebiete, Trittsteine und Vernetzungsgebiete orientieren. </a:t>
            </a:r>
            <a:r>
              <a:rPr lang="de-CH" b="0" dirty="0">
                <a:solidFill>
                  <a:srgbClr val="818079"/>
                </a:solidFill>
                <a:ea typeface="ＭＳ Ｐゴシック" charset="0"/>
                <a:cs typeface="ＭＳ Ｐゴシック" charset="0"/>
              </a:rPr>
              <a:t>Die Ökologische Infrastruktur muss dort liegen, wo bereits Populationen vorhanden sind und dort, wo sie mittels Vernetzung neu geschaffen werden können und nicht irgendwo.</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b="0" dirty="0">
              <a:solidFill>
                <a:srgbClr val="818079"/>
              </a:solidFill>
              <a:ea typeface="ＭＳ Ｐゴシック" charset="0"/>
              <a:cs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CH" b="0" dirty="0">
              <a:solidFill>
                <a:srgbClr val="818079"/>
              </a:solidFill>
              <a:ea typeface="ＭＳ Ｐゴシック" charset="0"/>
              <a:cs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CH" b="0" dirty="0">
                <a:solidFill>
                  <a:srgbClr val="818079"/>
                </a:solidFill>
                <a:ea typeface="ＭＳ Ｐゴシック" charset="0"/>
                <a:cs typeface="ＭＳ Ｐゴシック" charset="0"/>
              </a:rPr>
              <a:t>Beispiel Steinkauz: Benötigt extensiv genutzte Lebensräume wie Hochstamm-Obstgärten</a:t>
            </a:r>
          </a:p>
          <a:p>
            <a:pPr marL="0" marR="0" lvl="0" indent="0" algn="l" defTabSz="914400" rtl="0" eaLnBrk="1" fontAlgn="auto" latinLnBrk="0" hangingPunct="1">
              <a:lnSpc>
                <a:spcPct val="100000"/>
              </a:lnSpc>
              <a:spcBef>
                <a:spcPts val="0"/>
              </a:spcBef>
              <a:spcAft>
                <a:spcPts val="0"/>
              </a:spcAft>
              <a:buClrTx/>
              <a:buSzTx/>
              <a:buFontTx/>
              <a:buNone/>
              <a:tabLst/>
              <a:defRPr/>
            </a:pPr>
            <a:r>
              <a:rPr lang="de-CH" b="0" dirty="0">
                <a:solidFill>
                  <a:srgbClr val="818079"/>
                </a:solidFill>
                <a:ea typeface="ＭＳ Ｐゴシック" charset="0"/>
                <a:cs typeface="ＭＳ Ｐゴシック" charset="0"/>
              </a:rPr>
              <a:t>Beispiel Neuntöter: Benötigt Hecken als Brutgebiete und insektenreiche Jagdgebiete</a:t>
            </a:r>
          </a:p>
          <a:p>
            <a:endParaRPr lang="de-CH" dirty="0"/>
          </a:p>
          <a:p>
            <a:r>
              <a:rPr lang="de-DE" baseline="0" dirty="0"/>
              <a:t>Bild oben links: Russell </a:t>
            </a:r>
            <a:r>
              <a:rPr lang="de-DE" baseline="0" dirty="0" err="1"/>
              <a:t>Savory</a:t>
            </a:r>
            <a:endParaRPr lang="de-DE" baseline="0" dirty="0"/>
          </a:p>
          <a:p>
            <a:r>
              <a:rPr lang="de-DE" baseline="0" dirty="0"/>
              <a:t>Bild oben rechts: Jonas Landolt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Bild unten links: Michael Gerber</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Bild unten rechts: https://</a:t>
            </a:r>
            <a:r>
              <a:rPr lang="de-DE" baseline="0" dirty="0" err="1"/>
              <a:t>pxhere.com</a:t>
            </a:r>
            <a:r>
              <a:rPr lang="de-DE" baseline="0" dirty="0"/>
              <a:t>/en/</a:t>
            </a:r>
            <a:r>
              <a:rPr lang="de-DE" baseline="0" dirty="0" err="1"/>
              <a:t>photo</a:t>
            </a:r>
            <a:r>
              <a:rPr lang="de-DE" baseline="0" dirty="0"/>
              <a:t>/1019517</a:t>
            </a:r>
            <a:endParaRPr lang="de-CH" dirty="0"/>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16</a:t>
            </a:fld>
            <a:endParaRPr lang="de-CH"/>
          </a:p>
        </p:txBody>
      </p:sp>
    </p:spTree>
    <p:extLst>
      <p:ext uri="{BB962C8B-B14F-4D97-AF65-F5344CB8AC3E}">
        <p14:creationId xmlns:p14="http://schemas.microsoft.com/office/powerpoint/2010/main" val="12575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Jedes Lebewesen hat auch andere Ansprüche wenn man seine lebensfähige Population betrachtet. Während man für manche Arten nur eine Wiese schützt, muss für andere deutlich </a:t>
            </a:r>
            <a:r>
              <a:rPr lang="de-DE" dirty="0" err="1"/>
              <a:t>grössere</a:t>
            </a:r>
            <a:r>
              <a:rPr lang="de-DE" dirty="0"/>
              <a:t> </a:t>
            </a:r>
            <a:r>
              <a:rPr lang="de-DE" dirty="0" err="1"/>
              <a:t>Massstäbe</a:t>
            </a:r>
            <a:r>
              <a:rPr lang="de-DE" dirty="0"/>
              <a:t> angelegt werden um der Population genug Platz zu bieten.</a:t>
            </a:r>
          </a:p>
          <a:p>
            <a:pPr marL="0" marR="0" indent="0" algn="l" defTabSz="457200" rtl="0" eaLnBrk="1" fontAlgn="auto" latinLnBrk="0" hangingPunct="1">
              <a:lnSpc>
                <a:spcPct val="100000"/>
              </a:lnSpc>
              <a:spcBef>
                <a:spcPts val="0"/>
              </a:spcBef>
              <a:spcAft>
                <a:spcPts val="0"/>
              </a:spcAft>
              <a:buClrTx/>
              <a:buSzTx/>
              <a:buFontTx/>
              <a:buNone/>
              <a:tabLst/>
              <a:defRPr/>
            </a:pPr>
            <a:endParaRPr lang="de-D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Beispiel Neuntöter, Vogel des Jahres 2020: Mögliche Jagdreviere (rot umrandet) und Brutplätze (gelbe Punkte) müssen nahe beieinander liegen Ein solches Netzwerk über die gesamte Landschaft als Teil der Ö. I. ist auch für andere Arten wichtig</a:t>
            </a:r>
            <a:r>
              <a:rPr lang="de-DE"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aseline="0" dirty="0"/>
          </a:p>
          <a:p>
            <a:r>
              <a:rPr lang="de-DE" dirty="0"/>
              <a:t>Der Neuntöter</a:t>
            </a:r>
            <a:r>
              <a:rPr lang="de-DE" baseline="0" dirty="0"/>
              <a:t> braucht vor allem drei Lebensraumelemente: </a:t>
            </a:r>
          </a:p>
          <a:p>
            <a:r>
              <a:rPr lang="de-DE" baseline="0" dirty="0"/>
              <a:t>1. Artenreiche, magere kurze Vegetation mit einer reichhaltigen Insektenfauna</a:t>
            </a:r>
          </a:p>
          <a:p>
            <a:r>
              <a:rPr lang="de-DE" baseline="0" dirty="0"/>
              <a:t>2. Dornbüsche als Nistplatz und um die Beute </a:t>
            </a:r>
            <a:r>
              <a:rPr lang="de-DE" baseline="0" dirty="0" err="1"/>
              <a:t>aufzuspiessen</a:t>
            </a:r>
            <a:endParaRPr lang="de-DE" baseline="0" dirty="0"/>
          </a:p>
          <a:p>
            <a:r>
              <a:rPr lang="de-DE" baseline="0" dirty="0"/>
              <a:t>3. Sitzwarten, damit er auf die Beute lauern kann</a:t>
            </a:r>
          </a:p>
          <a:p>
            <a:endParaRPr lang="de-DE" baseline="0" dirty="0"/>
          </a:p>
          <a:p>
            <a:r>
              <a:rPr lang="de-DE" baseline="0" dirty="0"/>
              <a:t>Die </a:t>
            </a:r>
            <a:r>
              <a:rPr lang="de-DE" baseline="0" dirty="0" err="1"/>
              <a:t>Reviergrösse</a:t>
            </a:r>
            <a:r>
              <a:rPr lang="de-DE" baseline="0" dirty="0"/>
              <a:t> beträgt in Mitteleuropa in guten Gebieten zwischen 1,5ha und 2ha, steigt aber mit mangelhafter Qualität der Lebensräume (zu wenig Nahrung) auf bis zu 6ha an. </a:t>
            </a:r>
            <a:endParaRPr lang="de-DE" dirty="0"/>
          </a:p>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17</a:t>
            </a:fld>
            <a:endParaRPr lang="de-CH"/>
          </a:p>
        </p:txBody>
      </p:sp>
    </p:spTree>
    <p:extLst>
      <p:ext uri="{BB962C8B-B14F-4D97-AF65-F5344CB8AC3E}">
        <p14:creationId xmlns:p14="http://schemas.microsoft.com/office/powerpoint/2010/main" val="42876437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Vernetzung bedeutet, nicht nur einen linearen Lebensraum (Hecke, Gewässer,...) zu sichern, sondern auch Trittsteine zu schaffen und Hindernisse zu eliminieren. Jeder Art muss ihre Mobilität ermöglicht werden und zwar so, dass Räume zwischen den primären Lebensräumen für sie durchgängig sind und neue Lebensräume sich in Distanzen befinden, die sie überhaupt überwinden können.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Verschiedene Arten der Mobilität:</a:t>
            </a:r>
            <a:endParaRPr lang="de-DE" dirty="0"/>
          </a:p>
          <a:p>
            <a:pPr marL="228600" indent="-228600">
              <a:buAutoNum type="arabicPeriod"/>
            </a:pPr>
            <a:r>
              <a:rPr lang="de-DE" dirty="0"/>
              <a:t>Tägliche</a:t>
            </a:r>
            <a:r>
              <a:rPr lang="de-DE" baseline="0" dirty="0"/>
              <a:t> Mobilität: Tiere wechseln vom Schlafplatz zum Nahrungsplatz und wieder zurück, sie können auch zwischen verschiedenen Nahrungsplätzen wechseln</a:t>
            </a:r>
          </a:p>
          <a:p>
            <a:pPr marL="228600" indent="-228600">
              <a:buAutoNum type="arabicPeriod"/>
            </a:pPr>
            <a:r>
              <a:rPr lang="de-DE" baseline="0" dirty="0"/>
              <a:t>Saisonale Wanderungen: Z.B. Laichwanderung von Amphibien zu einem Teich und wieder zurück in die Sommerlebensräume, Vogelzug</a:t>
            </a:r>
          </a:p>
          <a:p>
            <a:pPr marL="228600" indent="-228600">
              <a:buAutoNum type="arabicPeriod"/>
            </a:pPr>
            <a:r>
              <a:rPr lang="de-DE" baseline="0" dirty="0"/>
              <a:t>Ausbreitung oder Dispersion: Einzelne Tiere einer Population suchen sich neue Lebensräume, wechseln so zwischen Populationen oder erweitern den Lebensraum einer Art.</a:t>
            </a:r>
          </a:p>
          <a:p>
            <a:pPr marL="0" indent="0">
              <a:buNone/>
            </a:pPr>
            <a:endParaRPr lang="de-DE" baseline="0" dirty="0"/>
          </a:p>
          <a:p>
            <a:r>
              <a:rPr lang="de-DE" dirty="0"/>
              <a:t>Beispiel Steinkauz: Er ist sehr territorial und braucht genügend Platz um ausreichend Nahrung zu finden. Im Sommerhalbjahr braucht er dabei weniger Platz (im Mittel 5 ha) als im Winterhalbjahr wenn er die Nahrung mehr suchen muss (im Mittel 17 ha).  Aber wir müssen auch über die individuellen Bedürfnisse eines Steinkauz-Paars hinaus schauen. Wir brauchen </a:t>
            </a:r>
            <a:r>
              <a:rPr lang="de-DE" dirty="0" err="1"/>
              <a:t>grössere</a:t>
            </a:r>
            <a:r>
              <a:rPr lang="de-DE" dirty="0"/>
              <a:t> Schutzgebiete damit auch die Jungkäuze im Herbst ein neues Territorium finden können. Wir müssen Gefahren wie viel befahrene </a:t>
            </a:r>
            <a:r>
              <a:rPr lang="de-DE" dirty="0" err="1"/>
              <a:t>Strassen</a:t>
            </a:r>
            <a:r>
              <a:rPr lang="de-DE" dirty="0"/>
              <a:t> entschärfen um ihnen eine ungehinderte Wanderung zu ermöglichen. Und Pufferzonen um kleinere Kerngebiete können wertvolle Sinkpopulationen unterstützen.</a:t>
            </a:r>
          </a:p>
          <a:p>
            <a:endParaRPr lang="de-CH" dirty="0"/>
          </a:p>
          <a:p>
            <a:r>
              <a:rPr lang="de-CH" dirty="0"/>
              <a:t>Bilder:</a:t>
            </a:r>
          </a:p>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Steinkauz: Eduard Germann, </a:t>
            </a:r>
            <a:r>
              <a:rPr lang="de-CH" b="0" i="0" u="sng" dirty="0">
                <a:solidFill>
                  <a:srgbClr val="0078D7"/>
                </a:solidFill>
                <a:effectLst/>
                <a:latin typeface="Aptos" panose="020B0004020202020204" pitchFamily="34" charset="0"/>
                <a:hlinkClick r:id="rId3" tooltip="http://www.bilder.birdlife.ch/"/>
              </a:rPr>
              <a:t>www.bilder.birdlife.ch</a:t>
            </a:r>
            <a:endParaRPr lang="de-CH" b="0" i="0" u="sng" dirty="0">
              <a:solidFill>
                <a:srgbClr val="0078D7"/>
              </a:solidFill>
              <a:effectLst/>
              <a:latin typeface="Aptos" panose="020B0004020202020204" pitchFamily="34" charset="0"/>
            </a:endParaRPr>
          </a:p>
          <a:p>
            <a:r>
              <a:rPr lang="de-DE" dirty="0"/>
              <a:t>Erdkröte: Franziska </a:t>
            </a:r>
            <a:r>
              <a:rPr lang="de-DE" dirty="0" err="1"/>
              <a:t>Wloka</a:t>
            </a:r>
            <a:endParaRPr lang="de-DE" dirty="0"/>
          </a:p>
          <a:p>
            <a:r>
              <a:rPr lang="de-CH" dirty="0"/>
              <a:t>Braunes Langohr: Stefan Greif</a:t>
            </a:r>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18</a:t>
            </a:fld>
            <a:endParaRPr lang="de-CH"/>
          </a:p>
        </p:txBody>
      </p:sp>
    </p:spTree>
    <p:extLst>
      <p:ext uri="{BB962C8B-B14F-4D97-AF65-F5344CB8AC3E}">
        <p14:creationId xmlns:p14="http://schemas.microsoft.com/office/powerpoint/2010/main" val="16885186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Die bestehenden Schutzgebiete bilden die Basis für den Aufbau der Ö. I. </a:t>
            </a:r>
          </a:p>
          <a:p>
            <a:r>
              <a:rPr lang="de-CH" dirty="0"/>
              <a:t>Momentangibt es jedoch zu wenige Schutzgebiete, die oft zersplittert oder isoliert sind. Beispielsweise fehlen den Amphibien die Landlebensräume oder grösseren Wildtieren die Talgebiete im Nationalpark. Ausserdem sind die Schutzgebiete oftmals in schlechtem Zustand und müssten dringend ökologisch wieder aufgewertet werden müssten. So trocknen Hochmoore weiter aus, Flachmoore </a:t>
            </a:r>
            <a:r>
              <a:rPr lang="de-CH" dirty="0" err="1"/>
              <a:t>verbuschen</a:t>
            </a:r>
            <a:r>
              <a:rPr lang="de-CH" dirty="0"/>
              <a:t> oder werden überdüngt, und Auenwäldern und Amphibienlaichgebieten fehlen die natürliche Dynamik.</a:t>
            </a:r>
          </a:p>
          <a:p>
            <a:endParaRPr lang="de-CH" dirty="0"/>
          </a:p>
          <a:p>
            <a:r>
              <a:rPr lang="de-CH" dirty="0"/>
              <a:t>Eine wichtige Grundlage für den erfolgreichen Aufbau der Kerngebiete ist deshalb der Erhalt und die Pflege der Kerngebiete.</a:t>
            </a:r>
          </a:p>
          <a:p>
            <a:endParaRPr lang="de-CH" dirty="0"/>
          </a:p>
          <a:p>
            <a:r>
              <a:rPr lang="de-CH" dirty="0"/>
              <a:t>Bild: Stefan Bachmann</a:t>
            </a:r>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19</a:t>
            </a:fld>
            <a:endParaRPr lang="de-CH"/>
          </a:p>
        </p:txBody>
      </p:sp>
    </p:spTree>
    <p:extLst>
      <p:ext uri="{BB962C8B-B14F-4D97-AF65-F5344CB8AC3E}">
        <p14:creationId xmlns:p14="http://schemas.microsoft.com/office/powerpoint/2010/main" val="2515800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Die Schweiz ist weit entfernt vom Ziel des Flächenschutzes in Höhe von ca. 30 % der Landesfläche, welcher für den Erhalt der Biodiversität nötig wäre und zu welchem sie sich international verpflichtet hat. Auch wenn es nicht um das Erreichen von exakten Prozentzahlen geht, sondern um den Aufbau eines funktionierenden Schutzgebietssystems, hinkt die Schweiz dieser Zielerreichung meilenweit hinterher. Die «Kronjuwelen» des Schweizer Naturschutzes, die Biotope von nationaler Bedeutung, machen insgesamt nur 2,2% der Gesamtfläche aus. </a:t>
            </a:r>
          </a:p>
          <a:p>
            <a:endParaRPr lang="de-CH" dirty="0"/>
          </a:p>
          <a:p>
            <a:r>
              <a:rPr lang="de-CH" dirty="0"/>
              <a:t>Zwischen den Schutzgebietskategorien gibt es viele Überlappungen und manche Flächen haben einen doppelten oder sogar dreifachen Schutzstatus (z.B. bei den Flachmooren, den Auen und den Amphibienlaichgebieten von nationaler Bedeutung). Bei den Amphibienlaichgebieten liegt fast ein Drittel innerhalb anderer Biotope von nationaler Bedeutung. </a:t>
            </a:r>
          </a:p>
          <a:p>
            <a:endParaRPr lang="de-CH" dirty="0"/>
          </a:p>
          <a:p>
            <a:r>
              <a:rPr lang="de-CH" dirty="0"/>
              <a:t>Flächenmässig grosse Schutzgebietskategorien wie Jagdbanngebiete und die Wasser- und Zugvogelreservate von internationaler und nationaler Bedeutung schützen nur bestimmte Artengruppen (Wildtiere bzw. Wasser- und Zugvögel).</a:t>
            </a:r>
          </a:p>
          <a:p>
            <a:endParaRPr lang="de-CH" dirty="0"/>
          </a:p>
          <a:p>
            <a:r>
              <a:rPr lang="de-CH" dirty="0"/>
              <a:t>Nach vom Bundesamt für Umwelt BAFU geführten offiziellen Indikatoren zu nationalen Schutzgebieten und ausgewiesenen Flächen für die Biodiversität (https://</a:t>
            </a:r>
            <a:r>
              <a:rPr lang="de-CH" dirty="0" err="1"/>
              <a:t>www.bafu.admin.ch</a:t>
            </a:r>
            <a:r>
              <a:rPr lang="de-CH" dirty="0"/>
              <a:t>/</a:t>
            </a:r>
            <a:r>
              <a:rPr lang="de-CH" dirty="0" err="1"/>
              <a:t>bafu</a:t>
            </a:r>
            <a:r>
              <a:rPr lang="de-CH" dirty="0"/>
              <a:t>/de/</a:t>
            </a:r>
            <a:r>
              <a:rPr lang="de-CH" dirty="0" err="1"/>
              <a:t>home</a:t>
            </a:r>
            <a:r>
              <a:rPr lang="de-CH" dirty="0"/>
              <a:t>/</a:t>
            </a:r>
            <a:r>
              <a:rPr lang="de-CH" dirty="0" err="1"/>
              <a:t>themen</a:t>
            </a:r>
            <a:r>
              <a:rPr lang="de-CH" dirty="0"/>
              <a:t>/</a:t>
            </a:r>
            <a:r>
              <a:rPr lang="de-CH" dirty="0" err="1"/>
              <a:t>biodiversitaet</a:t>
            </a:r>
            <a:r>
              <a:rPr lang="de-CH" dirty="0"/>
              <a:t>/zustand/</a:t>
            </a:r>
            <a:r>
              <a:rPr lang="de-CH" dirty="0" err="1"/>
              <a:t>indikatoren.html</a:t>
            </a:r>
            <a:r>
              <a:rPr lang="de-CH" dirty="0"/>
              <a:t>) hat die Schweiz 5,9% umfassende Schutzgebiete. Werden Gebiete mit schwachem Schutz (Jagdbanngebiete und Wasser- und Zugvogelreservate) hinzugezählt, sind es 9,9%. </a:t>
            </a:r>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20</a:t>
            </a:fld>
            <a:endParaRPr lang="de-CH"/>
          </a:p>
        </p:txBody>
      </p:sp>
    </p:spTree>
    <p:extLst>
      <p:ext uri="{BB962C8B-B14F-4D97-AF65-F5344CB8AC3E}">
        <p14:creationId xmlns:p14="http://schemas.microsoft.com/office/powerpoint/2010/main" val="4124362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Die Zahl von 5 nationalen Biotopinventaren ist willkürlich. Es gibt noch zahlreiche weitere wertvolle Lebensräume, die bisher keinen ausreichenden Schutz geniessen. Wieso gibt es ein Inventar der Flachmoore, aber keines für Wälder von nationaler Bedeutung? Warum gibt es ein Inventar für Amphibienlaichgebiete, aber keines für die ebenfalls stark bedrohten Wiesenbrüter oder für qualitativ wertvolle Hochstammobstgärten oder halboffene Landschaften? </a:t>
            </a:r>
          </a:p>
          <a:p>
            <a:endParaRPr lang="de-CH" dirty="0"/>
          </a:p>
          <a:p>
            <a:r>
              <a:rPr lang="de-CH" dirty="0"/>
              <a:t>Bild: BirdLife Schweiz</a:t>
            </a:r>
          </a:p>
          <a:p>
            <a:endParaRPr lang="de-CH" dirty="0"/>
          </a:p>
          <a:p>
            <a:r>
              <a:rPr lang="de-DE" dirty="0"/>
              <a:t>***</a:t>
            </a:r>
          </a:p>
        </p:txBody>
      </p:sp>
      <p:sp>
        <p:nvSpPr>
          <p:cNvPr id="4" name="Foliennummernplatzhalter 3"/>
          <p:cNvSpPr>
            <a:spLocks noGrp="1"/>
          </p:cNvSpPr>
          <p:nvPr>
            <p:ph type="sldNum" sz="quarter" idx="5"/>
          </p:nvPr>
        </p:nvSpPr>
        <p:spPr/>
        <p:txBody>
          <a:bodyPr/>
          <a:lstStyle/>
          <a:p>
            <a:fld id="{8092378F-6CB0-4B76-A4DF-120CC0F0540F}" type="slidenum">
              <a:rPr lang="de-CH" smtClean="0"/>
              <a:t>21</a:t>
            </a:fld>
            <a:endParaRPr lang="de-CH"/>
          </a:p>
        </p:txBody>
      </p:sp>
    </p:spTree>
    <p:extLst>
      <p:ext uri="{BB962C8B-B14F-4D97-AF65-F5344CB8AC3E}">
        <p14:creationId xmlns:p14="http://schemas.microsoft.com/office/powerpoint/2010/main" val="551839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b="0" i="0" u="none" strike="noStrike" kern="1200" dirty="0">
                <a:solidFill>
                  <a:schemeClr val="tx1"/>
                </a:solidFill>
                <a:effectLst/>
                <a:latin typeface="+mn-lt"/>
                <a:ea typeface="+mn-ea"/>
                <a:cs typeface="+mn-cs"/>
              </a:rPr>
              <a:t>Selbst die Qualität der Biotope von nationaler Bedeutung sinkt jedes Jahr: Hochmoore trocknen aus, Flachmoore </a:t>
            </a:r>
            <a:r>
              <a:rPr lang="de-CH" sz="1200" b="0" i="0" u="none" strike="noStrike" kern="1200" dirty="0" err="1">
                <a:solidFill>
                  <a:schemeClr val="tx1"/>
                </a:solidFill>
                <a:effectLst/>
                <a:latin typeface="+mn-lt"/>
                <a:ea typeface="+mn-ea"/>
                <a:cs typeface="+mn-cs"/>
              </a:rPr>
              <a:t>verbuschen</a:t>
            </a:r>
            <a:r>
              <a:rPr lang="de-CH" sz="1200" b="0" i="0" u="none" strike="noStrike" kern="1200" dirty="0">
                <a:solidFill>
                  <a:schemeClr val="tx1"/>
                </a:solidFill>
                <a:effectLst/>
                <a:latin typeface="+mn-lt"/>
                <a:ea typeface="+mn-ea"/>
                <a:cs typeface="+mn-cs"/>
              </a:rPr>
              <a:t> und werden überdüngt, die Dynamik fehlt in den Auenwäldern und Amphibienlaichgebieten</a:t>
            </a:r>
          </a:p>
          <a:p>
            <a:endParaRPr lang="de-CH" sz="1200" b="0" i="0" u="none" strike="noStrike" kern="1200" dirty="0">
              <a:solidFill>
                <a:schemeClr val="tx1"/>
              </a:solidFill>
              <a:effectLst/>
              <a:latin typeface="+mn-lt"/>
              <a:ea typeface="+mn-ea"/>
              <a:cs typeface="+mn-cs"/>
            </a:endParaRPr>
          </a:p>
          <a:p>
            <a:r>
              <a:rPr lang="de-CH" sz="1200" b="0" i="0" u="none" strike="noStrike" kern="1200" dirty="0" err="1">
                <a:solidFill>
                  <a:schemeClr val="tx1"/>
                </a:solidFill>
                <a:effectLst/>
                <a:latin typeface="+mn-lt"/>
                <a:ea typeface="+mn-ea"/>
                <a:cs typeface="+mn-cs"/>
              </a:rPr>
              <a:t>Fromentalwiesen</a:t>
            </a:r>
            <a:r>
              <a:rPr lang="de-CH" sz="1200" b="0" i="0" u="none" strike="noStrike" kern="1200" dirty="0">
                <a:solidFill>
                  <a:schemeClr val="tx1"/>
                </a:solidFill>
                <a:effectLst/>
                <a:latin typeface="+mn-lt"/>
                <a:ea typeface="+mn-ea"/>
                <a:cs typeface="+mn-cs"/>
              </a:rPr>
              <a:t> (im Volksmund auch «Magerwiesen», auch wenn es eigentlich Fettwiesen sind) oder Trockenwiesen müssen z.B. richtig gepflegt werden oder Potenzialflächen aufzuwerten (z.B. zu entbuschen und durch Nutzung mit weniger Düngung und reduzierter Mahd zu extensivieren). Sie sind ein Lebensraum der Gelben Ebene.</a:t>
            </a:r>
          </a:p>
          <a:p>
            <a:endParaRPr lang="de-CH" sz="1200" b="0" i="0" u="none" strike="noStrike" kern="1200" dirty="0">
              <a:solidFill>
                <a:schemeClr val="tx1"/>
              </a:solidFill>
              <a:effectLst/>
              <a:latin typeface="+mn-lt"/>
              <a:ea typeface="+mn-ea"/>
              <a:cs typeface="+mn-cs"/>
            </a:endParaRPr>
          </a:p>
          <a:p>
            <a:r>
              <a:rPr lang="de-CH" sz="1200" b="0" i="0" u="none" strike="noStrike" kern="1200" dirty="0">
                <a:solidFill>
                  <a:schemeClr val="tx1"/>
                </a:solidFill>
                <a:effectLst/>
                <a:latin typeface="+mn-lt"/>
                <a:ea typeface="+mn-ea"/>
                <a:cs typeface="+mn-cs"/>
              </a:rPr>
              <a:t>Talfettwiese (</a:t>
            </a:r>
            <a:r>
              <a:rPr lang="de-CH" sz="1200" b="0" i="0" u="none" strike="noStrike" kern="1200" dirty="0" err="1">
                <a:solidFill>
                  <a:schemeClr val="tx1"/>
                </a:solidFill>
                <a:effectLst/>
                <a:latin typeface="+mn-lt"/>
                <a:ea typeface="+mn-ea"/>
                <a:cs typeface="+mn-cs"/>
              </a:rPr>
              <a:t>Fromentalwiese</a:t>
            </a:r>
            <a:r>
              <a:rPr lang="de-CH" sz="1200" b="0" i="0" u="none" strike="noStrike" kern="1200" dirty="0">
                <a:solidFill>
                  <a:schemeClr val="tx1"/>
                </a:solidFill>
                <a:effectLst/>
                <a:latin typeface="+mn-lt"/>
                <a:ea typeface="+mn-ea"/>
                <a:cs typeface="+mn-cs"/>
              </a:rPr>
              <a:t>): Dicht geschlossenen Grasbestand, der zur Blütezeit  70 bis 100 cm hoch sein kann. Das Fromental (=Glatthafer, </a:t>
            </a:r>
            <a:r>
              <a:rPr lang="de-CH" sz="1200" b="0" i="1" u="none" strike="noStrike" kern="1200" dirty="0" err="1">
                <a:solidFill>
                  <a:schemeClr val="tx1"/>
                </a:solidFill>
                <a:effectLst/>
                <a:latin typeface="+mn-lt"/>
                <a:ea typeface="+mn-ea"/>
                <a:cs typeface="+mn-cs"/>
              </a:rPr>
              <a:t>Arrhenatherum</a:t>
            </a:r>
            <a:r>
              <a:rPr lang="de-CH" sz="1200" b="0" i="1" u="none" strike="noStrike" kern="1200" dirty="0">
                <a:solidFill>
                  <a:schemeClr val="tx1"/>
                </a:solidFill>
                <a:effectLst/>
                <a:latin typeface="+mn-lt"/>
                <a:ea typeface="+mn-ea"/>
                <a:cs typeface="+mn-cs"/>
              </a:rPr>
              <a:t> </a:t>
            </a:r>
            <a:r>
              <a:rPr lang="de-CH" sz="1200" b="0" i="1" u="none" strike="noStrike" kern="1200" dirty="0" err="1">
                <a:solidFill>
                  <a:schemeClr val="tx1"/>
                </a:solidFill>
                <a:effectLst/>
                <a:latin typeface="+mn-lt"/>
                <a:ea typeface="+mn-ea"/>
                <a:cs typeface="+mn-cs"/>
              </a:rPr>
              <a:t>elatius</a:t>
            </a:r>
            <a:r>
              <a:rPr lang="de-CH" sz="1200" b="0" i="0" u="none" strike="noStrike" kern="1200" dirty="0">
                <a:solidFill>
                  <a:schemeClr val="tx1"/>
                </a:solidFill>
                <a:effectLst/>
                <a:latin typeface="+mn-lt"/>
                <a:ea typeface="+mn-ea"/>
                <a:cs typeface="+mn-cs"/>
              </a:rPr>
              <a:t>) dominiert meistens, begleitet von verschiedenen </a:t>
            </a:r>
            <a:r>
              <a:rPr lang="de-CH" sz="1200" b="0" i="0" u="none" strike="noStrike" kern="1200" dirty="0" err="1">
                <a:solidFill>
                  <a:schemeClr val="tx1"/>
                </a:solidFill>
                <a:effectLst/>
                <a:latin typeface="+mn-lt"/>
                <a:ea typeface="+mn-ea"/>
                <a:cs typeface="+mn-cs"/>
              </a:rPr>
              <a:t>Gräserarten</a:t>
            </a:r>
            <a:r>
              <a:rPr lang="de-CH" sz="1200" b="0" i="0" u="none" strike="noStrike" kern="1200" dirty="0">
                <a:solidFill>
                  <a:schemeClr val="tx1"/>
                </a:solidFill>
                <a:effectLst/>
                <a:latin typeface="+mn-lt"/>
                <a:ea typeface="+mn-ea"/>
                <a:cs typeface="+mn-cs"/>
              </a:rPr>
              <a:t>. Durch das Mähen gibt es verschiedene Phasen im Jahr mit unterschiedlichen farbgebenden Blüten. Typische Pflanzenvertreter sind der Zottige Klappertopf (</a:t>
            </a:r>
            <a:r>
              <a:rPr lang="de-CH" sz="1200" b="0" i="1" u="none" strike="noStrike" kern="1200" dirty="0" err="1">
                <a:solidFill>
                  <a:schemeClr val="tx1"/>
                </a:solidFill>
                <a:effectLst/>
                <a:latin typeface="+mn-lt"/>
                <a:ea typeface="+mn-ea"/>
                <a:cs typeface="+mn-cs"/>
              </a:rPr>
              <a:t>Rhinanthus</a:t>
            </a:r>
            <a:r>
              <a:rPr lang="de-CH" sz="1200" b="0" i="1" u="none" strike="noStrike" kern="1200" dirty="0">
                <a:solidFill>
                  <a:schemeClr val="tx1"/>
                </a:solidFill>
                <a:effectLst/>
                <a:latin typeface="+mn-lt"/>
                <a:ea typeface="+mn-ea"/>
                <a:cs typeface="+mn-cs"/>
              </a:rPr>
              <a:t> </a:t>
            </a:r>
            <a:r>
              <a:rPr lang="de-CH" sz="1200" b="0" i="1" u="none" strike="noStrike" kern="1200" dirty="0" err="1">
                <a:solidFill>
                  <a:schemeClr val="tx1"/>
                </a:solidFill>
                <a:effectLst/>
                <a:latin typeface="+mn-lt"/>
                <a:ea typeface="+mn-ea"/>
                <a:cs typeface="+mn-cs"/>
              </a:rPr>
              <a:t>alectorolophus</a:t>
            </a:r>
            <a:r>
              <a:rPr lang="de-CH" sz="1200" b="0" i="0" u="none" strike="noStrike" kern="1200" dirty="0">
                <a:solidFill>
                  <a:schemeClr val="tx1"/>
                </a:solidFill>
                <a:effectLst/>
                <a:latin typeface="+mn-lt"/>
                <a:ea typeface="+mn-ea"/>
                <a:cs typeface="+mn-cs"/>
              </a:rPr>
              <a:t>), Wiesen-Pippau (</a:t>
            </a:r>
            <a:r>
              <a:rPr lang="de-CH" sz="1200" b="0" i="1" u="none" strike="noStrike" kern="1200" dirty="0" err="1">
                <a:solidFill>
                  <a:schemeClr val="tx1"/>
                </a:solidFill>
                <a:effectLst/>
                <a:latin typeface="+mn-lt"/>
                <a:ea typeface="+mn-ea"/>
                <a:cs typeface="+mn-cs"/>
              </a:rPr>
              <a:t>Crepis</a:t>
            </a:r>
            <a:r>
              <a:rPr lang="de-CH" sz="1200" b="0" i="1" u="none" strike="noStrike" kern="1200" dirty="0">
                <a:solidFill>
                  <a:schemeClr val="tx1"/>
                </a:solidFill>
                <a:effectLst/>
                <a:latin typeface="+mn-lt"/>
                <a:ea typeface="+mn-ea"/>
                <a:cs typeface="+mn-cs"/>
              </a:rPr>
              <a:t> </a:t>
            </a:r>
            <a:r>
              <a:rPr lang="de-CH" sz="1200" b="0" i="1" u="none" strike="noStrike" kern="1200" dirty="0" err="1">
                <a:solidFill>
                  <a:schemeClr val="tx1"/>
                </a:solidFill>
                <a:effectLst/>
                <a:latin typeface="+mn-lt"/>
                <a:ea typeface="+mn-ea"/>
                <a:cs typeface="+mn-cs"/>
              </a:rPr>
              <a:t>biennis</a:t>
            </a:r>
            <a:r>
              <a:rPr lang="de-CH" sz="1200" b="0" i="0" u="none" strike="noStrike" kern="1200" dirty="0">
                <a:solidFill>
                  <a:schemeClr val="tx1"/>
                </a:solidFill>
                <a:effectLst/>
                <a:latin typeface="+mn-lt"/>
                <a:ea typeface="+mn-ea"/>
                <a:cs typeface="+mn-cs"/>
              </a:rPr>
              <a:t>), Acker-Witwenblume (</a:t>
            </a:r>
            <a:r>
              <a:rPr lang="de-CH" sz="1200" b="0" i="1" u="none" strike="noStrike" kern="1200" dirty="0" err="1">
                <a:solidFill>
                  <a:schemeClr val="tx1"/>
                </a:solidFill>
                <a:effectLst/>
                <a:latin typeface="+mn-lt"/>
                <a:ea typeface="+mn-ea"/>
                <a:cs typeface="+mn-cs"/>
              </a:rPr>
              <a:t>Knautia</a:t>
            </a:r>
            <a:r>
              <a:rPr lang="de-CH" sz="1200" b="0" i="1" u="none" strike="noStrike" kern="1200" dirty="0">
                <a:solidFill>
                  <a:schemeClr val="tx1"/>
                </a:solidFill>
                <a:effectLst/>
                <a:latin typeface="+mn-lt"/>
                <a:ea typeface="+mn-ea"/>
                <a:cs typeface="+mn-cs"/>
              </a:rPr>
              <a:t> arvensis</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Fromentalwiesen</a:t>
            </a:r>
            <a:r>
              <a:rPr lang="de-CH" sz="1200" b="0" i="0" u="none" strike="noStrike" kern="1200" dirty="0">
                <a:solidFill>
                  <a:schemeClr val="tx1"/>
                </a:solidFill>
                <a:effectLst/>
                <a:latin typeface="+mn-lt"/>
                <a:ea typeface="+mn-ea"/>
                <a:cs typeface="+mn-cs"/>
              </a:rPr>
              <a:t> sind ein Lebensraum der Gelben Ebene. (weitere </a:t>
            </a:r>
            <a:r>
              <a:rPr lang="de-CH" sz="1200" b="0" i="0" u="none" strike="noStrike" kern="1200" dirty="0" err="1">
                <a:solidFill>
                  <a:schemeClr val="tx1"/>
                </a:solidFill>
                <a:effectLst/>
                <a:latin typeface="+mn-lt"/>
                <a:ea typeface="+mn-ea"/>
                <a:cs typeface="+mn-cs"/>
              </a:rPr>
              <a:t>Infos:https</a:t>
            </a:r>
            <a:r>
              <a:rPr lang="de-CH" sz="1200" b="0" i="0" u="none" strike="noStrike" kern="1200" dirty="0">
                <a:solidFill>
                  <a:schemeClr val="tx1"/>
                </a:solidFill>
                <a:effectLst/>
                <a:latin typeface="+mn-lt"/>
                <a:ea typeface="+mn-ea"/>
                <a:cs typeface="+mn-cs"/>
              </a:rPr>
              <a:t>://</a:t>
            </a:r>
            <a:r>
              <a:rPr lang="de-CH" sz="1200" b="0" i="0" u="none" strike="noStrike" kern="1200" dirty="0" err="1">
                <a:solidFill>
                  <a:schemeClr val="tx1"/>
                </a:solidFill>
                <a:effectLst/>
                <a:latin typeface="+mn-lt"/>
                <a:ea typeface="+mn-ea"/>
                <a:cs typeface="+mn-cs"/>
              </a:rPr>
              <a:t>www.infoflora.ch</a:t>
            </a:r>
            <a:r>
              <a:rPr lang="de-CH" sz="1200" b="0" i="0" u="none" strike="noStrike" kern="1200" dirty="0">
                <a:solidFill>
                  <a:schemeClr val="tx1"/>
                </a:solidFill>
                <a:effectLst/>
                <a:latin typeface="+mn-lt"/>
                <a:ea typeface="+mn-ea"/>
                <a:cs typeface="+mn-cs"/>
              </a:rPr>
              <a:t>/de/</a:t>
            </a:r>
            <a:r>
              <a:rPr lang="de-CH" sz="1200" b="0" i="0" u="none" strike="noStrike" kern="1200" dirty="0" err="1">
                <a:solidFill>
                  <a:schemeClr val="tx1"/>
                </a:solidFill>
                <a:effectLst/>
                <a:latin typeface="+mn-lt"/>
                <a:ea typeface="+mn-ea"/>
                <a:cs typeface="+mn-cs"/>
              </a:rPr>
              <a:t>lebensraeume</a:t>
            </a:r>
            <a:r>
              <a:rPr lang="de-CH" sz="1200" b="0" i="0" u="none" strike="noStrike" kern="1200" dirty="0">
                <a:solidFill>
                  <a:schemeClr val="tx1"/>
                </a:solidFill>
                <a:effectLst/>
                <a:latin typeface="+mn-lt"/>
                <a:ea typeface="+mn-ea"/>
                <a:cs typeface="+mn-cs"/>
              </a:rPr>
              <a:t>/</a:t>
            </a:r>
            <a:r>
              <a:rPr lang="de-CH" sz="1200" b="0" i="0" u="none" strike="noStrike" kern="1200" dirty="0" err="1">
                <a:solidFill>
                  <a:schemeClr val="tx1"/>
                </a:solidFill>
                <a:effectLst/>
                <a:latin typeface="+mn-lt"/>
                <a:ea typeface="+mn-ea"/>
                <a:cs typeface="+mn-cs"/>
              </a:rPr>
              <a:t>typoch</a:t>
            </a:r>
            <a:r>
              <a:rPr lang="de-CH" sz="1200" b="0" i="0" u="none" strike="noStrike" kern="1200" dirty="0">
                <a:solidFill>
                  <a:schemeClr val="tx1"/>
                </a:solidFill>
                <a:effectLst/>
                <a:latin typeface="+mn-lt"/>
                <a:ea typeface="+mn-ea"/>
                <a:cs typeface="+mn-cs"/>
              </a:rPr>
              <a:t>/4.5.1-talfettwiesen-fromentalwiese.html#status)</a:t>
            </a:r>
          </a:p>
          <a:p>
            <a:endParaRPr lang="de-CH" sz="1200" b="0" i="0" u="none" strike="noStrike" kern="1200" dirty="0">
              <a:solidFill>
                <a:schemeClr val="tx1"/>
              </a:solidFill>
              <a:effectLst/>
              <a:latin typeface="+mn-lt"/>
              <a:ea typeface="+mn-ea"/>
              <a:cs typeface="+mn-cs"/>
            </a:endParaRPr>
          </a:p>
          <a:p>
            <a:r>
              <a:rPr lang="de-CH" sz="1200" b="0" i="0" u="none" strike="noStrike" kern="1200" dirty="0">
                <a:solidFill>
                  <a:schemeClr val="tx1"/>
                </a:solidFill>
                <a:effectLst/>
                <a:latin typeface="+mn-lt"/>
                <a:ea typeface="+mn-ea"/>
                <a:cs typeface="+mn-cs"/>
              </a:rPr>
              <a:t>Halbtrockenrasen gehören zur Orangenen Ebene: Geschlossene bis leicht lückige Grünlandgesellschaften von eher geringer Wuchshöhe, die von Gräsern und Leguminosen dominiert werden. Typische Pflanzenarten sind die Saat-Esparsette (</a:t>
            </a:r>
            <a:r>
              <a:rPr lang="de-CH" sz="1200" b="0" i="1" u="none" strike="noStrike" kern="1200" dirty="0" err="1">
                <a:solidFill>
                  <a:schemeClr val="tx1"/>
                </a:solidFill>
                <a:effectLst/>
                <a:latin typeface="+mn-lt"/>
                <a:ea typeface="+mn-ea"/>
                <a:cs typeface="+mn-cs"/>
              </a:rPr>
              <a:t>Onobrychis</a:t>
            </a:r>
            <a:r>
              <a:rPr lang="de-CH" sz="1200" b="0" i="1" u="none" strike="noStrike" kern="1200" dirty="0">
                <a:solidFill>
                  <a:schemeClr val="tx1"/>
                </a:solidFill>
                <a:effectLst/>
                <a:latin typeface="+mn-lt"/>
                <a:ea typeface="+mn-ea"/>
                <a:cs typeface="+mn-cs"/>
              </a:rPr>
              <a:t> </a:t>
            </a:r>
            <a:r>
              <a:rPr lang="de-CH" sz="1200" b="0" i="1" u="none" strike="noStrike" kern="1200" dirty="0" err="1">
                <a:solidFill>
                  <a:schemeClr val="tx1"/>
                </a:solidFill>
                <a:effectLst/>
                <a:latin typeface="+mn-lt"/>
                <a:ea typeface="+mn-ea"/>
                <a:cs typeface="+mn-cs"/>
              </a:rPr>
              <a:t>viciifolia</a:t>
            </a:r>
            <a:r>
              <a:rPr lang="de-CH" sz="1200" b="0" i="0" u="none" strike="noStrike" kern="1200" dirty="0">
                <a:solidFill>
                  <a:schemeClr val="tx1"/>
                </a:solidFill>
                <a:effectLst/>
                <a:latin typeface="+mn-lt"/>
                <a:ea typeface="+mn-ea"/>
                <a:cs typeface="+mn-cs"/>
              </a:rPr>
              <a:t>) oder verschiedenen Orchideen-Arten.</a:t>
            </a:r>
          </a:p>
          <a:p>
            <a:r>
              <a:rPr lang="de-CH" sz="1200" b="0" i="0" u="none" strike="noStrike" kern="1200" dirty="0">
                <a:solidFill>
                  <a:schemeClr val="tx1"/>
                </a:solidFill>
                <a:effectLst/>
                <a:latin typeface="+mn-lt"/>
                <a:ea typeface="+mn-ea"/>
                <a:cs typeface="+mn-cs"/>
              </a:rPr>
              <a:t>Zur Erhaltung der Qualität müssen die Wiesen einmal jährlich geschnitten werden und nicht oder nur leicht gedüngt werden. Beweidung erfolgt jeweils erst in der zweiten Jahreshälfte. Halbtrockenrasen haben eine geringe landwirtschaftliche Produktivität.</a:t>
            </a:r>
          </a:p>
          <a:p>
            <a:pPr marL="0" marR="0" lvl="0" indent="0" algn="l" defTabSz="914400" rtl="0" eaLnBrk="1" fontAlgn="auto" latinLnBrk="0" hangingPunct="1">
              <a:lnSpc>
                <a:spcPct val="100000"/>
              </a:lnSpc>
              <a:spcBef>
                <a:spcPts val="0"/>
              </a:spcBef>
              <a:spcAft>
                <a:spcPts val="0"/>
              </a:spcAft>
              <a:buClrTx/>
              <a:buSzTx/>
              <a:buFontTx/>
              <a:buNone/>
              <a:tabLst/>
              <a:defRPr/>
            </a:pPr>
            <a:r>
              <a:rPr lang="de-CH" baseline="0" dirty="0"/>
              <a:t>(weitere Infos: https://</a:t>
            </a:r>
            <a:r>
              <a:rPr lang="de-CH" baseline="0" dirty="0" err="1"/>
              <a:t>www.infoflora.ch</a:t>
            </a:r>
            <a:r>
              <a:rPr lang="de-CH" baseline="0" dirty="0"/>
              <a:t>/de/</a:t>
            </a:r>
            <a:r>
              <a:rPr lang="de-CH" baseline="0" dirty="0" err="1"/>
              <a:t>lebensraeume</a:t>
            </a:r>
            <a:r>
              <a:rPr lang="de-CH" baseline="0" dirty="0"/>
              <a:t>/</a:t>
            </a:r>
            <a:r>
              <a:rPr lang="de-CH" baseline="0" dirty="0" err="1"/>
              <a:t>typoch</a:t>
            </a:r>
            <a:r>
              <a:rPr lang="de-CH" baseline="0" dirty="0"/>
              <a:t>/4.2.4-mitteleuropaeischer-halbtrockenrasen.html#status)</a:t>
            </a:r>
            <a:endParaRPr lang="de-CH" sz="1200" b="0" i="0" u="none" strike="noStrike" kern="1200" dirty="0">
              <a:solidFill>
                <a:schemeClr val="tx1"/>
              </a:solidFill>
              <a:effectLst/>
              <a:latin typeface="+mn-lt"/>
              <a:ea typeface="+mn-ea"/>
              <a:cs typeface="+mn-cs"/>
            </a:endParaRPr>
          </a:p>
          <a:p>
            <a:endParaRPr lang="de-CH" sz="1200" b="0" i="0" u="none" strike="noStrike" kern="1200" dirty="0">
              <a:solidFill>
                <a:schemeClr val="tx1"/>
              </a:solidFill>
              <a:effectLst/>
              <a:latin typeface="+mn-lt"/>
              <a:ea typeface="+mn-ea"/>
              <a:cs typeface="+mn-cs"/>
            </a:endParaRPr>
          </a:p>
          <a:p>
            <a:r>
              <a:rPr lang="de-CH" sz="1200" b="0" i="0" u="none" strike="noStrike" kern="1200" dirty="0">
                <a:solidFill>
                  <a:schemeClr val="tx1"/>
                </a:solidFill>
                <a:effectLst/>
                <a:latin typeface="+mn-lt"/>
                <a:ea typeface="+mn-ea"/>
                <a:cs typeface="+mn-cs"/>
              </a:rPr>
              <a:t>Linkes Bild: BirdLife Schweiz</a:t>
            </a:r>
          </a:p>
          <a:p>
            <a:r>
              <a:rPr lang="de-CH" sz="1200" b="0" i="0" u="none" strike="noStrike" kern="1200" dirty="0">
                <a:solidFill>
                  <a:schemeClr val="tx1"/>
                </a:solidFill>
                <a:effectLst/>
                <a:latin typeface="+mn-lt"/>
                <a:ea typeface="+mn-ea"/>
                <a:cs typeface="+mn-cs"/>
              </a:rPr>
              <a:t>Rechtes Bild: Von </a:t>
            </a:r>
            <a:r>
              <a:rPr lang="de-CH" sz="1200" b="0" i="0" u="none" strike="noStrike" kern="1200" dirty="0" err="1">
                <a:solidFill>
                  <a:schemeClr val="tx1"/>
                </a:solidFill>
                <a:effectLst/>
                <a:latin typeface="+mn-lt"/>
                <a:ea typeface="+mn-ea"/>
                <a:cs typeface="+mn-cs"/>
              </a:rPr>
              <a:t>Meloe</a:t>
            </a:r>
            <a:r>
              <a:rPr lang="de-CH" sz="1200" b="0" i="0" u="none" strike="noStrike" kern="1200" dirty="0">
                <a:solidFill>
                  <a:schemeClr val="tx1"/>
                </a:solidFill>
                <a:effectLst/>
                <a:latin typeface="+mn-lt"/>
                <a:ea typeface="+mn-ea"/>
                <a:cs typeface="+mn-cs"/>
              </a:rPr>
              <a:t>, CC BY-SA 4.0, https://</a:t>
            </a:r>
            <a:r>
              <a:rPr lang="de-CH" sz="1200" b="0" i="0" u="none" strike="noStrike" kern="1200" dirty="0" err="1">
                <a:solidFill>
                  <a:schemeClr val="tx1"/>
                </a:solidFill>
                <a:effectLst/>
                <a:latin typeface="+mn-lt"/>
                <a:ea typeface="+mn-ea"/>
                <a:cs typeface="+mn-cs"/>
              </a:rPr>
              <a:t>commons.wikimedia.org</a:t>
            </a:r>
            <a:r>
              <a:rPr lang="de-CH" sz="1200" b="0" i="0" u="none" strike="noStrike" kern="1200" dirty="0">
                <a:solidFill>
                  <a:schemeClr val="tx1"/>
                </a:solidFill>
                <a:effectLst/>
                <a:latin typeface="+mn-lt"/>
                <a:ea typeface="+mn-ea"/>
                <a:cs typeface="+mn-cs"/>
              </a:rPr>
              <a:t>/</a:t>
            </a:r>
            <a:r>
              <a:rPr lang="de-CH" sz="1200" b="0" i="0" u="none" strike="noStrike" kern="1200" dirty="0" err="1">
                <a:solidFill>
                  <a:schemeClr val="tx1"/>
                </a:solidFill>
                <a:effectLst/>
                <a:latin typeface="+mn-lt"/>
                <a:ea typeface="+mn-ea"/>
                <a:cs typeface="+mn-cs"/>
              </a:rPr>
              <a:t>w</a:t>
            </a:r>
            <a:r>
              <a:rPr lang="de-CH" sz="1200" b="0" i="0" u="none" strike="noStrike" kern="1200" dirty="0">
                <a:solidFill>
                  <a:schemeClr val="tx1"/>
                </a:solidFill>
                <a:effectLst/>
                <a:latin typeface="+mn-lt"/>
                <a:ea typeface="+mn-ea"/>
                <a:cs typeface="+mn-cs"/>
              </a:rPr>
              <a:t>/</a:t>
            </a:r>
            <a:r>
              <a:rPr lang="de-CH" sz="1200" b="0" i="0" u="none" strike="noStrike" kern="1200" dirty="0" err="1">
                <a:solidFill>
                  <a:schemeClr val="tx1"/>
                </a:solidFill>
                <a:effectLst/>
                <a:latin typeface="+mn-lt"/>
                <a:ea typeface="+mn-ea"/>
                <a:cs typeface="+mn-cs"/>
              </a:rPr>
              <a:t>index.php?curid</a:t>
            </a:r>
            <a:r>
              <a:rPr lang="de-CH" sz="1200" b="0" i="0" u="none" strike="noStrike" kern="1200" dirty="0">
                <a:solidFill>
                  <a:schemeClr val="tx1"/>
                </a:solidFill>
                <a:effectLst/>
                <a:latin typeface="+mn-lt"/>
                <a:ea typeface="+mn-ea"/>
                <a:cs typeface="+mn-cs"/>
              </a:rPr>
              <a:t>=60118715</a:t>
            </a:r>
            <a:endParaRPr lang="de-CH" dirty="0"/>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22</a:t>
            </a:fld>
            <a:endParaRPr lang="de-CH"/>
          </a:p>
        </p:txBody>
      </p:sp>
    </p:spTree>
    <p:extLst>
      <p:ext uri="{BB962C8B-B14F-4D97-AF65-F5344CB8AC3E}">
        <p14:creationId xmlns:p14="http://schemas.microsoft.com/office/powerpoint/2010/main" val="2776107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DFCE0-029D-27B5-8DE9-84376273CF4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A755FF6-A73B-B063-A80B-F1DA68DA2F7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DC78E3C-A900-68FC-6CA2-D0CAC87E2543}"/>
              </a:ext>
            </a:extLst>
          </p:cNvPr>
          <p:cNvSpPr>
            <a:spLocks noGrp="1"/>
          </p:cNvSpPr>
          <p:nvPr>
            <p:ph type="body" idx="1"/>
          </p:nvPr>
        </p:nvSpPr>
        <p:spPr/>
        <p:txBody>
          <a:bodyPr/>
          <a:lstStyle/>
          <a:p>
            <a:r>
              <a:rPr lang="de-CH" baseline="0" dirty="0"/>
              <a:t>Hier sehen wir zwei Lebensraum-Typen der dunkelblauen Ebene/</a:t>
            </a:r>
          </a:p>
          <a:p>
            <a:endParaRPr lang="de-CH" baseline="0" dirty="0"/>
          </a:p>
          <a:p>
            <a:r>
              <a:rPr lang="de-CH" baseline="0" dirty="0" err="1"/>
              <a:t>Grossseggenriede</a:t>
            </a:r>
            <a:r>
              <a:rPr lang="de-CH" baseline="0" dirty="0"/>
              <a:t> zeichnen sich vor allem durch grosswüchsige </a:t>
            </a:r>
            <a:r>
              <a:rPr lang="de-CH" baseline="0" dirty="0" err="1"/>
              <a:t>Seggenarten</a:t>
            </a:r>
            <a:r>
              <a:rPr lang="de-CH" baseline="0" dirty="0"/>
              <a:t> aus, die «Bulten» bilden. Die Vegetation übersteht längere Überschwemmungsperioden.</a:t>
            </a:r>
          </a:p>
          <a:p>
            <a:r>
              <a:rPr lang="de-CH" baseline="0" dirty="0"/>
              <a:t>Früher wurden die Riede für Einstreu gemäht, heute gibt es dafür kein wirtschaftliches Interesse mehr, was über längere Zeit ohne Pflege zur Verbuschung führt. </a:t>
            </a:r>
            <a:r>
              <a:rPr lang="de-CH" baseline="0" dirty="0" err="1"/>
              <a:t>Grossseggenriede</a:t>
            </a:r>
            <a:r>
              <a:rPr lang="de-CH" baseline="0" dirty="0"/>
              <a:t> kommen zwar noch grossflächig in Schutzgebieten vor, sind aber insgesamt stark zurück gegangen innerhalb der letzten 100 Jahre und gelten als gefährdet. Viele der Kennarten sind gefährdet oder vom Aussterben bedroht. (weitere Infos: https://</a:t>
            </a:r>
            <a:r>
              <a:rPr lang="de-CH" baseline="0" dirty="0" err="1"/>
              <a:t>www.infoflora.ch</a:t>
            </a:r>
            <a:r>
              <a:rPr lang="de-CH" baseline="0" dirty="0"/>
              <a:t>/de/</a:t>
            </a:r>
            <a:r>
              <a:rPr lang="de-CH" baseline="0" dirty="0" err="1"/>
              <a:t>lebensraeume</a:t>
            </a:r>
            <a:r>
              <a:rPr lang="de-CH" baseline="0" dirty="0"/>
              <a:t>/</a:t>
            </a:r>
            <a:r>
              <a:rPr lang="de-CH" baseline="0" dirty="0" err="1"/>
              <a:t>typoch</a:t>
            </a:r>
            <a:r>
              <a:rPr lang="de-CH" baseline="0" dirty="0"/>
              <a:t>/2.2.1.1-grossseggenried.html#status)</a:t>
            </a:r>
          </a:p>
          <a:p>
            <a:endParaRPr lang="de-CH" baseline="0" dirty="0"/>
          </a:p>
          <a:p>
            <a:r>
              <a:rPr lang="de-CH" baseline="0" dirty="0"/>
              <a:t>Pfeifengraswiesen sind Feuchtwiesen, in denen Pfeifengras (</a:t>
            </a:r>
            <a:r>
              <a:rPr lang="de-CH" baseline="0" dirty="0" err="1"/>
              <a:t>Molinia</a:t>
            </a:r>
            <a:r>
              <a:rPr lang="de-CH" baseline="0" dirty="0"/>
              <a:t> </a:t>
            </a:r>
            <a:r>
              <a:rPr lang="de-CH" baseline="0" dirty="0" err="1"/>
              <a:t>caerulea</a:t>
            </a:r>
            <a:r>
              <a:rPr lang="de-CH" baseline="0" dirty="0"/>
              <a:t> oder  M. </a:t>
            </a:r>
            <a:r>
              <a:rPr lang="de-CH" baseline="0" dirty="0" err="1"/>
              <a:t>arundinacea</a:t>
            </a:r>
            <a:r>
              <a:rPr lang="de-CH" baseline="0" dirty="0"/>
              <a:t>) bestandsbilden wirken und in der Sommerzeit bis zu 1 m hoch wachsen können. Typische Charakterart ist unter anderem die </a:t>
            </a:r>
            <a:r>
              <a:rPr lang="de-CH" baseline="0" dirty="0" err="1"/>
              <a:t>Sibische</a:t>
            </a:r>
            <a:r>
              <a:rPr lang="de-CH" baseline="0" dirty="0"/>
              <a:t> Schwertlilie (Iris </a:t>
            </a:r>
            <a:r>
              <a:rPr lang="de-CH" baseline="0" dirty="0" err="1"/>
              <a:t>sibiraca</a:t>
            </a:r>
            <a:r>
              <a:rPr lang="de-CH" baseline="0" dirty="0"/>
              <a:t>) oder die Sumpf-Gladiole (</a:t>
            </a:r>
            <a:r>
              <a:rPr lang="de-CH" baseline="0" dirty="0" err="1"/>
              <a:t>Gladiolus</a:t>
            </a:r>
            <a:r>
              <a:rPr lang="de-CH" baseline="0" dirty="0"/>
              <a:t> palustris) oder der </a:t>
            </a:r>
            <a:r>
              <a:rPr lang="de-CH" baseline="0" dirty="0" err="1"/>
              <a:t>Schwalbenwurzenzian</a:t>
            </a:r>
            <a:r>
              <a:rPr lang="de-CH" baseline="0" dirty="0"/>
              <a:t> (Gentiana </a:t>
            </a:r>
            <a:r>
              <a:rPr lang="de-CH" baseline="0" dirty="0" err="1"/>
              <a:t>asclepiadea</a:t>
            </a:r>
            <a:r>
              <a:rPr lang="de-CH" baseline="0" dirty="0"/>
              <a:t>). Auch die Pfeifengraswiesen benötigen für ihren Erhalt eine späte Mahd mit Abfuhr des Schnittgutes. Sie vertragen zudem keine Düngung oder Entwässerung. Viele der Wiesen sind in der Schweiz schon verschwunden, der Lebensraum und die meisten seiner Kennarten sind bedroht. (https://</a:t>
            </a:r>
            <a:r>
              <a:rPr lang="de-CH" baseline="0" dirty="0" err="1"/>
              <a:t>www.infoflora.ch</a:t>
            </a:r>
            <a:r>
              <a:rPr lang="de-CH" baseline="0" dirty="0"/>
              <a:t>/de/</a:t>
            </a:r>
            <a:r>
              <a:rPr lang="de-CH" baseline="0" dirty="0" err="1"/>
              <a:t>lebensraeume</a:t>
            </a:r>
            <a:r>
              <a:rPr lang="de-CH" baseline="0" dirty="0"/>
              <a:t>/</a:t>
            </a:r>
            <a:r>
              <a:rPr lang="de-CH" baseline="0" dirty="0" err="1"/>
              <a:t>typoch</a:t>
            </a:r>
            <a:r>
              <a:rPr lang="de-CH" baseline="0" dirty="0"/>
              <a:t>/2.3.1-pfeifengraswiese.html#status)</a:t>
            </a:r>
          </a:p>
          <a:p>
            <a:r>
              <a:rPr lang="de-CH" baseline="0" dirty="0"/>
              <a:t>Foto links: Franziska </a:t>
            </a:r>
            <a:r>
              <a:rPr lang="de-CH" baseline="0" dirty="0" err="1"/>
              <a:t>Wloka</a:t>
            </a:r>
            <a:endParaRPr lang="de-CH"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Foto rechts (Schwertlilien):</a:t>
            </a:r>
            <a:r>
              <a:rPr lang="de-CH" baseline="0" dirty="0"/>
              <a:t>  Gerhard Kersting</a:t>
            </a:r>
          </a:p>
          <a:p>
            <a:endParaRPr lang="de-CH"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t>
            </a:r>
          </a:p>
          <a:p>
            <a:endParaRPr lang="de-CH" dirty="0"/>
          </a:p>
        </p:txBody>
      </p:sp>
      <p:sp>
        <p:nvSpPr>
          <p:cNvPr id="4" name="Foliennummernplatzhalter 3">
            <a:extLst>
              <a:ext uri="{FF2B5EF4-FFF2-40B4-BE49-F238E27FC236}">
                <a16:creationId xmlns:a16="http://schemas.microsoft.com/office/drawing/2014/main" id="{27A69717-3F65-8ECB-8CE0-500382B82586}"/>
              </a:ext>
            </a:extLst>
          </p:cNvPr>
          <p:cNvSpPr>
            <a:spLocks noGrp="1"/>
          </p:cNvSpPr>
          <p:nvPr>
            <p:ph type="sldNum" sz="quarter" idx="5"/>
          </p:nvPr>
        </p:nvSpPr>
        <p:spPr/>
        <p:txBody>
          <a:bodyPr/>
          <a:lstStyle/>
          <a:p>
            <a:fld id="{8092378F-6CB0-4B76-A4DF-120CC0F0540F}" type="slidenum">
              <a:rPr lang="de-CH" smtClean="0"/>
              <a:t>23</a:t>
            </a:fld>
            <a:endParaRPr lang="de-CH"/>
          </a:p>
        </p:txBody>
      </p:sp>
    </p:spTree>
    <p:extLst>
      <p:ext uri="{BB962C8B-B14F-4D97-AF65-F5344CB8AC3E}">
        <p14:creationId xmlns:p14="http://schemas.microsoft.com/office/powerpoint/2010/main" val="19757556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6A70B-4F24-A45F-6665-25F7CC78865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4C38F91-C907-858D-3F5B-4A62A244150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9FF121D-47A3-EB15-4820-D9174E174C22}"/>
              </a:ext>
            </a:extLst>
          </p:cNvPr>
          <p:cNvSpPr>
            <a:spLocks noGrp="1"/>
          </p:cNvSpPr>
          <p:nvPr>
            <p:ph type="body" idx="1"/>
          </p:nvPr>
        </p:nvSpPr>
        <p:spPr/>
        <p:txBody>
          <a:bodyPr/>
          <a:lstStyle/>
          <a:p>
            <a:r>
              <a:rPr lang="de-CH" sz="1200" dirty="0">
                <a:solidFill>
                  <a:srgbClr val="7D7D7D"/>
                </a:solidFill>
              </a:rPr>
              <a:t>Die Kerngebiete müssen derart miteinander verbunden sein, dass den Arten ein Austausch bzw. ihre spezifische Mobilität möglich ist. Dafür eignen sich </a:t>
            </a:r>
            <a:r>
              <a:rPr lang="de-DE" dirty="0"/>
              <a:t>naturnah bewirtschaftete und ökologisch wertvolle Flächen oder Trittstein-Elemente, die den Ansprüchen von Zielarten gerecht werden. Entscheidend ist, dass auch der Rest der Landschaft möglichst biodiversitätsverträglich bewirtschaftet wird. </a:t>
            </a:r>
            <a:endParaRPr lang="de-CH" sz="1200" dirty="0">
              <a:solidFill>
                <a:srgbClr val="7D7D7D"/>
              </a:solidFill>
            </a:endParaRPr>
          </a:p>
          <a:p>
            <a:endParaRPr lang="de-CH" sz="1200" dirty="0">
              <a:solidFill>
                <a:srgbClr val="7D7D7D"/>
              </a:solidFill>
            </a:endParaRPr>
          </a:p>
          <a:p>
            <a:r>
              <a:rPr lang="de-CH" sz="1200" kern="1200" dirty="0">
                <a:solidFill>
                  <a:schemeClr val="tx1"/>
                </a:solidFill>
                <a:effectLst/>
                <a:latin typeface="+mn-lt"/>
                <a:ea typeface="+mn-ea"/>
                <a:cs typeface="+mn-cs"/>
              </a:rPr>
              <a:t>Derzeit leben viele bedrohte und National Prioritäre Arten ausserhalb von Schutzgebieten in der Kulturlandschaft.</a:t>
            </a:r>
            <a:r>
              <a:rPr lang="en-CH">
                <a:effectLst/>
              </a:rPr>
              <a:t> </a:t>
            </a:r>
            <a:r>
              <a:rPr lang="de-CH" sz="1200" dirty="0">
                <a:solidFill>
                  <a:srgbClr val="7D7D7D"/>
                </a:solidFill>
              </a:rPr>
              <a:t>Dazu gehören Arten, die nicht in den drei bisher als Biotope von nationaler Bedeutung geschützten Lebensräumen Moore, Auen und Trockenwiesen und -weiden leben und die nicht zu den Amphibien gehören. Zusätzlich zu sichern sind die Lebensräume der Arten der anderen Biotoptypen und zusätzlich der Arten, die ein grosses Streifgebiet aufweisen, saisonal wandern oder auf spezielle Standorte angewiesen sind.</a:t>
            </a:r>
          </a:p>
          <a:p>
            <a:endParaRPr lang="de-CH" sz="1200" dirty="0">
              <a:solidFill>
                <a:srgbClr val="7D7D7D"/>
              </a:solidFill>
            </a:endParaRPr>
          </a:p>
        </p:txBody>
      </p:sp>
      <p:sp>
        <p:nvSpPr>
          <p:cNvPr id="4" name="Foliennummernplatzhalter 3">
            <a:extLst>
              <a:ext uri="{FF2B5EF4-FFF2-40B4-BE49-F238E27FC236}">
                <a16:creationId xmlns:a16="http://schemas.microsoft.com/office/drawing/2014/main" id="{937B2955-DB31-3B29-1F8B-ADBF124708FC}"/>
              </a:ext>
            </a:extLst>
          </p:cNvPr>
          <p:cNvSpPr>
            <a:spLocks noGrp="1"/>
          </p:cNvSpPr>
          <p:nvPr>
            <p:ph type="sldNum" sz="quarter" idx="5"/>
          </p:nvPr>
        </p:nvSpPr>
        <p:spPr/>
        <p:txBody>
          <a:bodyPr/>
          <a:lstStyle/>
          <a:p>
            <a:fld id="{8092378F-6CB0-4B76-A4DF-120CC0F0540F}" type="slidenum">
              <a:rPr lang="de-CH" smtClean="0"/>
              <a:t>24</a:t>
            </a:fld>
            <a:endParaRPr lang="de-CH"/>
          </a:p>
        </p:txBody>
      </p:sp>
    </p:spTree>
    <p:extLst>
      <p:ext uri="{BB962C8B-B14F-4D97-AF65-F5344CB8AC3E}">
        <p14:creationId xmlns:p14="http://schemas.microsoft.com/office/powerpoint/2010/main" val="41056713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6A82C-20B3-87DA-133A-08203E9EE22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99CD18A-DDD1-0A60-502D-A0975A6A9F1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15BE8FC-8E78-7B40-20EE-723E1192AAA4}"/>
              </a:ext>
            </a:extLst>
          </p:cNvPr>
          <p:cNvSpPr>
            <a:spLocks noGrp="1"/>
          </p:cNvSpPr>
          <p:nvPr>
            <p:ph type="body" idx="1"/>
          </p:nvPr>
        </p:nvSpPr>
        <p:spPr/>
        <p:txBody>
          <a:bodyPr/>
          <a:lstStyle/>
          <a:p>
            <a:r>
              <a:rPr lang="de-CH" sz="1200" b="0" i="0" u="none" strike="noStrike" kern="1200" dirty="0">
                <a:solidFill>
                  <a:schemeClr val="tx1"/>
                </a:solidFill>
                <a:effectLst/>
                <a:latin typeface="+mn-lt"/>
                <a:ea typeface="+mn-ea"/>
                <a:cs typeface="+mn-cs"/>
              </a:rPr>
              <a:t>Als Planungsgrundlage braucht es ein aktuelles Inventar der vorhandenen Naturwerte: Bestehende Kerngebiete (= Schutzgebiete) und andere wertvolle Lebensräume, die bisher noch nicht als Schutzgebiet geschützt sind.</a:t>
            </a:r>
          </a:p>
          <a:p>
            <a:endParaRPr lang="de-CH" sz="1200" b="0" i="0" u="none" strike="noStrike" kern="1200" dirty="0">
              <a:solidFill>
                <a:schemeClr val="tx1"/>
              </a:solidFill>
              <a:effectLst/>
              <a:latin typeface="+mn-lt"/>
              <a:ea typeface="+mn-ea"/>
              <a:cs typeface="+mn-cs"/>
            </a:endParaRPr>
          </a:p>
          <a:p>
            <a:r>
              <a:rPr lang="de-CH" sz="1200" b="0" i="0" u="none" strike="noStrike" kern="1200" dirty="0">
                <a:solidFill>
                  <a:schemeClr val="tx1"/>
                </a:solidFill>
                <a:effectLst/>
                <a:latin typeface="+mn-lt"/>
                <a:ea typeface="+mn-ea"/>
                <a:cs typeface="+mn-cs"/>
              </a:rPr>
              <a:t>Informationen zu Zielarten helfen dabei zu identifizieren, wo es ausserdem noch Kerngebiete oder Vernetzungsgebiete bedarf.</a:t>
            </a:r>
          </a:p>
          <a:p>
            <a:r>
              <a:rPr lang="de-CH" sz="1200" b="0" i="0" u="none" strike="noStrike" kern="1200" dirty="0">
                <a:solidFill>
                  <a:schemeClr val="tx1"/>
                </a:solidFill>
                <a:effectLst/>
                <a:latin typeface="+mn-lt"/>
                <a:ea typeface="+mn-ea"/>
                <a:cs typeface="+mn-cs"/>
              </a:rPr>
              <a:t>Die geschützten und schützenswerten (aber bisher noch nicht gesicherten) Flächen stellen den derzeitigen IST-Zustand dar. Dieser Zustand ist jedoch das Resultat jahrzehntelanger Verluste an wertvollen Flächen. Der IST-Zustand ist nicht ausreichend, um die Biodiversität langfristig zu schützen. Es braucht eine Erweiterung der Kerngebietsflächen, um den SOLL-Zustand zu erreichen, also den Anteil an schutzwürdigen Flächen zu erreichen, die in der Schweiz mindestens nötig sind, um ihre Arten und Lebensräume zu sichern.</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u="none" strike="noStrike" kern="1200" dirty="0">
                <a:solidFill>
                  <a:schemeClr val="tx1"/>
                </a:solidFill>
                <a:effectLst/>
                <a:latin typeface="+mn-lt"/>
                <a:ea typeface="+mn-ea"/>
                <a:cs typeface="+mn-cs"/>
              </a:rPr>
              <a:t>Die Landschaft muss für die Arten so durchlässig sein, dass die artspezifische Mobilität zwischen den Kerngebieten möglich ist. Diese Mobilität kann z.B. durch Trittsteinelemente und naturnah bewirtschaftete Flächen gewährleistet werden. Mancherorts ist dieses Vernetzungspotenzial bereits gegeben, doch vielerorts bedarf es zusätzlicher Bemühungen, um die Landschaft durchlässiger zu machen (Trittsteine schaffen, Lebensräume in erreichbaren Distanzen sichern und Hindernissen ausräumen oder überbrückbar machen).</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u="sng" strike="noStrike" kern="1200" dirty="0">
                <a:solidFill>
                  <a:schemeClr val="tx1"/>
                </a:solidFill>
                <a:effectLst/>
                <a:latin typeface="+mn-lt"/>
                <a:ea typeface="+mn-ea"/>
                <a:cs typeface="+mn-cs"/>
              </a:rPr>
              <a:t>Ganz wichtig: Dieses Vorgehen muss differenziert für die verschiedenen Ebenen und Teilebenen gelten! Also z.B. differenziert nach den Lebensräumen der hellgrünen Ebene, der dunkelblauen Ebene und der gelben Ebene.</a:t>
            </a:r>
          </a:p>
          <a:p>
            <a:endParaRPr lang="de-CH" sz="1200" b="0" i="0" u="none" strike="noStrike" kern="1200" dirty="0">
              <a:solidFill>
                <a:schemeClr val="tx1"/>
              </a:solidFill>
              <a:effectLst/>
              <a:latin typeface="+mn-lt"/>
              <a:ea typeface="+mn-ea"/>
              <a:cs typeface="+mn-cs"/>
            </a:endParaRPr>
          </a:p>
          <a:p>
            <a:r>
              <a:rPr lang="de-CH" sz="1200" b="0" i="0" u="none" strike="noStrike" kern="1200" dirty="0">
                <a:solidFill>
                  <a:schemeClr val="tx1"/>
                </a:solidFill>
                <a:effectLst/>
                <a:latin typeface="+mn-lt"/>
                <a:ea typeface="+mn-ea"/>
                <a:cs typeface="+mn-cs"/>
              </a:rPr>
              <a:t>Weitere Informationen dazu bei der Fachgruppe Ökologische Infrastruktur: https://</a:t>
            </a:r>
            <a:r>
              <a:rPr lang="de-CH" sz="1200" b="0" i="0" u="none" strike="noStrike" kern="1200" dirty="0" err="1">
                <a:solidFill>
                  <a:schemeClr val="tx1"/>
                </a:solidFill>
                <a:effectLst/>
                <a:latin typeface="+mn-lt"/>
                <a:ea typeface="+mn-ea"/>
                <a:cs typeface="+mn-cs"/>
              </a:rPr>
              <a:t>www.oekologische-infrastruktur.ch</a:t>
            </a:r>
            <a:r>
              <a:rPr lang="de-CH" sz="1200" b="0" i="0" u="none" strike="noStrike" kern="1200" dirty="0">
                <a:solidFill>
                  <a:schemeClr val="tx1"/>
                </a:solidFill>
                <a:effectLst/>
                <a:latin typeface="+mn-lt"/>
                <a:ea typeface="+mn-ea"/>
                <a:cs typeface="+mn-cs"/>
              </a:rPr>
              <a:t>/</a:t>
            </a:r>
            <a:r>
              <a:rPr lang="de-CH" sz="1200" b="0" i="0" u="none" strike="noStrike" kern="1200" dirty="0" err="1">
                <a:solidFill>
                  <a:schemeClr val="tx1"/>
                </a:solidFill>
                <a:effectLst/>
                <a:latin typeface="+mn-lt"/>
                <a:ea typeface="+mn-ea"/>
                <a:cs typeface="+mn-cs"/>
              </a:rPr>
              <a:t>sites</a:t>
            </a:r>
            <a:r>
              <a:rPr lang="de-CH" sz="1200" b="0" i="0" u="none" strike="noStrike" kern="1200" dirty="0">
                <a:solidFill>
                  <a:schemeClr val="tx1"/>
                </a:solidFill>
                <a:effectLst/>
                <a:latin typeface="+mn-lt"/>
                <a:ea typeface="+mn-ea"/>
                <a:cs typeface="+mn-cs"/>
              </a:rPr>
              <a:t>/</a:t>
            </a:r>
            <a:r>
              <a:rPr lang="de-CH" sz="1200" b="0" i="0" u="none" strike="noStrike" kern="1200" dirty="0" err="1">
                <a:solidFill>
                  <a:schemeClr val="tx1"/>
                </a:solidFill>
                <a:effectLst/>
                <a:latin typeface="+mn-lt"/>
                <a:ea typeface="+mn-ea"/>
                <a:cs typeface="+mn-cs"/>
              </a:rPr>
              <a:t>default</a:t>
            </a:r>
            <a:r>
              <a:rPr lang="de-CH" sz="1200" b="0" i="0" u="none" strike="noStrike" kern="1200" dirty="0">
                <a:solidFill>
                  <a:schemeClr val="tx1"/>
                </a:solidFill>
                <a:effectLst/>
                <a:latin typeface="+mn-lt"/>
                <a:ea typeface="+mn-ea"/>
                <a:cs typeface="+mn-cs"/>
              </a:rPr>
              <a:t>/</a:t>
            </a:r>
            <a:r>
              <a:rPr lang="de-CH" sz="1200" b="0" i="0" u="none" strike="noStrike" kern="1200" dirty="0" err="1">
                <a:solidFill>
                  <a:schemeClr val="tx1"/>
                </a:solidFill>
                <a:effectLst/>
                <a:latin typeface="+mn-lt"/>
                <a:ea typeface="+mn-ea"/>
                <a:cs typeface="+mn-cs"/>
              </a:rPr>
              <a:t>files</a:t>
            </a:r>
            <a:r>
              <a:rPr lang="de-CH" sz="1200" b="0" i="0" u="none" strike="noStrike" kern="1200" dirty="0">
                <a:solidFill>
                  <a:schemeClr val="tx1"/>
                </a:solidFill>
                <a:effectLst/>
                <a:latin typeface="+mn-lt"/>
                <a:ea typeface="+mn-ea"/>
                <a:cs typeface="+mn-cs"/>
              </a:rPr>
              <a:t>/</a:t>
            </a:r>
            <a:r>
              <a:rPr lang="de-CH" sz="1200" b="0" i="0" u="none" strike="noStrike" kern="1200" dirty="0" err="1">
                <a:solidFill>
                  <a:schemeClr val="tx1"/>
                </a:solidFill>
                <a:effectLst/>
                <a:latin typeface="+mn-lt"/>
                <a:ea typeface="+mn-ea"/>
                <a:cs typeface="+mn-cs"/>
              </a:rPr>
              <a:t>documents</a:t>
            </a:r>
            <a:r>
              <a:rPr lang="de-CH" sz="1200" b="0" i="0" u="none" strike="noStrike" kern="1200" dirty="0">
                <a:solidFill>
                  <a:schemeClr val="tx1"/>
                </a:solidFill>
                <a:effectLst/>
                <a:latin typeface="+mn-lt"/>
                <a:ea typeface="+mn-ea"/>
                <a:cs typeface="+mn-cs"/>
              </a:rPr>
              <a:t>/FG_Positionspapier_Sicherung_%C3%96I_D.pdf</a:t>
            </a:r>
          </a:p>
          <a:p>
            <a:endParaRPr lang="de-CH"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t>
            </a:r>
          </a:p>
          <a:p>
            <a:endParaRPr lang="de-CH" sz="1200" b="0" i="0" u="none" strike="noStrike"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87ED0358-DD79-A8E8-6FE4-584362D228DE}"/>
              </a:ext>
            </a:extLst>
          </p:cNvPr>
          <p:cNvSpPr>
            <a:spLocks noGrp="1"/>
          </p:cNvSpPr>
          <p:nvPr>
            <p:ph type="sldNum" sz="quarter" idx="5"/>
          </p:nvPr>
        </p:nvSpPr>
        <p:spPr/>
        <p:txBody>
          <a:bodyPr/>
          <a:lstStyle/>
          <a:p>
            <a:fld id="{8092378F-6CB0-4B76-A4DF-120CC0F0540F}" type="slidenum">
              <a:rPr lang="de-CH" smtClean="0"/>
              <a:t>25</a:t>
            </a:fld>
            <a:endParaRPr lang="de-CH"/>
          </a:p>
        </p:txBody>
      </p:sp>
    </p:spTree>
    <p:extLst>
      <p:ext uri="{BB962C8B-B14F-4D97-AF65-F5344CB8AC3E}">
        <p14:creationId xmlns:p14="http://schemas.microsoft.com/office/powerpoint/2010/main" val="17435898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5B55B-A438-4089-316E-852AC4ED50A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F5AF57C-2035-E45F-08FD-6FE63563AAC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85816D0-C5A1-0343-6E35-6BBB1B0EC76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e-DE" sz="1200" b="0" dirty="0">
                <a:solidFill>
                  <a:srgbClr val="C00000"/>
                </a:solidFill>
              </a:rPr>
              <a:t>Laut </a:t>
            </a:r>
            <a:r>
              <a:rPr lang="de-DE" sz="1200" dirty="0">
                <a:solidFill>
                  <a:srgbClr val="C00000"/>
                </a:solidFill>
              </a:rPr>
              <a:t>Bundesratsbeschluss vom 18. Februar 2015 muss die </a:t>
            </a:r>
            <a:r>
              <a:rPr lang="de-CH" sz="1200" kern="1200" dirty="0">
                <a:solidFill>
                  <a:schemeClr val="tx1"/>
                </a:solidFill>
                <a:effectLst/>
                <a:latin typeface="+mn-lt"/>
                <a:ea typeface="+mn-ea"/>
                <a:cs typeface="+mn-cs"/>
              </a:rPr>
              <a:t>Ökologischen</a:t>
            </a:r>
            <a:r>
              <a:rPr lang="de-DE" sz="1200" dirty="0">
                <a:solidFill>
                  <a:srgbClr val="C00000"/>
                </a:solidFill>
              </a:rPr>
              <a:t> Infrastruktur bis</a:t>
            </a:r>
            <a:r>
              <a:rPr lang="de-DE" sz="1200" b="0" dirty="0">
                <a:solidFill>
                  <a:srgbClr val="7D7D7D"/>
                </a:solidFill>
              </a:rPr>
              <a:t> 2040 fertig gestellt werden.</a:t>
            </a:r>
            <a:r>
              <a:rPr lang="de-CH" sz="1200" kern="1200" dirty="0">
                <a:solidFill>
                  <a:schemeClr val="tx1"/>
                </a:solidFill>
                <a:effectLst/>
                <a:latin typeface="+mn-lt"/>
                <a:ea typeface="+mn-ea"/>
                <a:cs typeface="+mn-cs"/>
              </a:rPr>
              <a:t> Die Kantone hatten vom Bund den Auftrag erhalten, bis 2024 eine Fachplanung zu erstellen, in der räumliche Potenziale für die Ö. I. identifiziert werden. Die Gebietsfestlegung sollte räumlich möglichst konkret erfolgen, musste aber nicht parzellenscharf sein. Diese Planungen liegen nun bei den Kantonen und beim BAFU vor. Die Umsetzung der Ökologischen Infrastruktur ist Teil der </a:t>
            </a:r>
            <a:r>
              <a:rPr lang="de-CH" dirty="0"/>
              <a:t>Programmvereinbarungen zwischen Bund und Kantone ab 2025.</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de-CH" sz="1200" kern="1200" dirty="0">
              <a:solidFill>
                <a:schemeClr val="tx1"/>
              </a:solidFill>
              <a:effectLst/>
              <a:latin typeface="+mn-lt"/>
              <a:ea typeface="+mn-ea"/>
              <a:cs typeface="+mn-cs"/>
            </a:endParaRPr>
          </a:p>
          <a:p>
            <a:pPr eaLnBrk="1" hangingPunct="1">
              <a:spcAft>
                <a:spcPts val="600"/>
              </a:spcAft>
            </a:pPr>
            <a:endParaRPr lang="de-DE" sz="1200" b="0" dirty="0">
              <a:solidFill>
                <a:srgbClr val="7D7D7D"/>
              </a:solidFill>
            </a:endParaRPr>
          </a:p>
        </p:txBody>
      </p:sp>
      <p:sp>
        <p:nvSpPr>
          <p:cNvPr id="4" name="Foliennummernplatzhalter 3">
            <a:extLst>
              <a:ext uri="{FF2B5EF4-FFF2-40B4-BE49-F238E27FC236}">
                <a16:creationId xmlns:a16="http://schemas.microsoft.com/office/drawing/2014/main" id="{2F6DFD50-C4A0-EB75-9DE0-06E0C6AD1EFA}"/>
              </a:ext>
            </a:extLst>
          </p:cNvPr>
          <p:cNvSpPr>
            <a:spLocks noGrp="1"/>
          </p:cNvSpPr>
          <p:nvPr>
            <p:ph type="sldNum" sz="quarter" idx="5"/>
          </p:nvPr>
        </p:nvSpPr>
        <p:spPr/>
        <p:txBody>
          <a:bodyPr/>
          <a:lstStyle/>
          <a:p>
            <a:fld id="{8092378F-6CB0-4B76-A4DF-120CC0F0540F}" type="slidenum">
              <a:rPr lang="de-CH" smtClean="0"/>
              <a:t>26</a:t>
            </a:fld>
            <a:endParaRPr lang="de-CH"/>
          </a:p>
        </p:txBody>
      </p:sp>
    </p:spTree>
    <p:extLst>
      <p:ext uri="{BB962C8B-B14F-4D97-AF65-F5344CB8AC3E}">
        <p14:creationId xmlns:p14="http://schemas.microsoft.com/office/powerpoint/2010/main" val="13783023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DE" sz="1200" b="0" dirty="0">
                <a:solidFill>
                  <a:srgbClr val="7D7D7D"/>
                </a:solidFill>
              </a:rPr>
              <a:t>Auch die Wissenschaft und die Zivilgesellschaft beteiligt sich an den Arbeiten zur Ökologische Infrastruktur. Die Fachgruppe Ökologische Infrastruktur </a:t>
            </a:r>
            <a:r>
              <a:rPr lang="de-CH" sz="1200" dirty="0"/>
              <a:t>(FGÖI) </a:t>
            </a:r>
            <a:r>
              <a:rPr lang="de-DE" sz="1200" b="0" dirty="0">
                <a:solidFill>
                  <a:srgbClr val="7D7D7D"/>
                </a:solidFill>
              </a:rPr>
              <a:t>arbeitet ergänzend und unterstützend zur «Taskforce Ökologische Infrastruktur» des Bundes. Sie </a:t>
            </a:r>
            <a:r>
              <a:rPr lang="de-CH" sz="1200" dirty="0"/>
              <a:t>entwickelt seit 2018 eine Zielvorstellung zur Ökologischen Infrastruktur und formuliert die Kriterien, die es für das Funktionieren dieser Infrastruktur braucht. Dabei orientiert sich die FGÖI nicht prioritär am politisch Machbaren, sondern an fachlichen Grundlagen.  Die Arbeit als Ganzes wie auch die konkreten Produkte, Vorschläge und Empfehlungen der FGÖI haben deshalb eine wissenschaftliche Verankerung. Explizit bearbeitet die FGÖI auch die visionäre, kreative Ebene – während man sich in den Kantonen und im BAFU stark am aktuell Realisierbaren, am Faktischen, an Zwängen orientieren muss. Das ist ein Mehrwert der Fachgruppe.</a:t>
            </a:r>
            <a:endParaRPr lang="de-CH" sz="1200" kern="1200" dirty="0">
              <a:solidFill>
                <a:schemeClr val="tx1"/>
              </a:solidFill>
              <a:effectLst/>
              <a:latin typeface="+mn-lt"/>
              <a:ea typeface="+mn-ea"/>
              <a:cs typeface="+mn-cs"/>
            </a:endParaRPr>
          </a:p>
          <a:p>
            <a:pPr rtl="0" eaLnBrk="1" fontAlgn="t" latinLnBrk="0" hangingPunct="1"/>
            <a:endParaRPr lang="de-CH" sz="1200" dirty="0"/>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27</a:t>
            </a:fld>
            <a:endParaRPr lang="de-CH"/>
          </a:p>
        </p:txBody>
      </p:sp>
    </p:spTree>
    <p:extLst>
      <p:ext uri="{BB962C8B-B14F-4D97-AF65-F5344CB8AC3E}">
        <p14:creationId xmlns:p14="http://schemas.microsoft.com/office/powerpoint/2010/main" val="25530032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37F7E-79D3-1711-F9CF-B3E23C216C1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EA731CD-FD8E-90EB-08ED-7D5B5453624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4E45237-8583-0466-13CC-90F45510E90E}"/>
              </a:ext>
            </a:extLst>
          </p:cNvPr>
          <p:cNvSpPr>
            <a:spLocks noGrp="1"/>
          </p:cNvSpPr>
          <p:nvPr>
            <p:ph type="body" idx="1"/>
          </p:nvPr>
        </p:nvSpPr>
        <p:spPr/>
        <p:txBody>
          <a:bodyPr/>
          <a:lstStyle/>
          <a:p>
            <a:pPr rtl="0" eaLnBrk="1" fontAlgn="t" latinLnBrk="0" hangingPunct="1"/>
            <a:r>
              <a:rPr lang="de-CH" sz="1200" b="0" i="0" u="none" strike="noStrike" kern="1200" dirty="0">
                <a:solidFill>
                  <a:schemeClr val="tx1"/>
                </a:solidFill>
                <a:effectLst/>
                <a:latin typeface="+mn-lt"/>
                <a:ea typeface="+mn-ea"/>
                <a:cs typeface="+mn-cs"/>
              </a:rPr>
              <a:t>Auch BirdLife Schweiz beteiligt sich mit den Kantonalverbänden, Landesorganisationen und Sektionen an den Arbeiten zur Ökologischen Infrastruktur.</a:t>
            </a:r>
          </a:p>
          <a:p>
            <a:pPr rtl="0" eaLnBrk="1" fontAlgn="t" latinLnBrk="0" hangingPunct="1"/>
            <a:r>
              <a:rPr lang="de-CH" sz="1200" b="0" i="0" u="none" strike="noStrike" kern="1200" dirty="0">
                <a:solidFill>
                  <a:schemeClr val="tx1"/>
                </a:solidFill>
                <a:effectLst/>
                <a:latin typeface="+mn-lt"/>
                <a:ea typeface="+mn-ea"/>
                <a:cs typeface="+mn-cs"/>
              </a:rPr>
              <a:t>2020 – 2024  lief die Kampagne «Ökologische Infrastruktur – Lebensnetz für die Schweiz», die 2025 nahtlos weitergeführt wird mit der Folgekampagne «Räume für die Biodiversität». Während es in den ersten 5 Jahre vor allem darum ging, die Ö. I. bekannter zu machen und um Unterstützung zu werben, liegt der Fokus der Folgekampagne auf der Umsetzung der Ö. I. auf der Fläche.</a:t>
            </a:r>
          </a:p>
          <a:p>
            <a:pPr marL="0" marR="0" lvl="0" indent="0" algn="l" defTabSz="914400" rtl="0" eaLnBrk="1" fontAlgn="auto" latinLnBrk="0" hangingPunct="1">
              <a:lnSpc>
                <a:spcPct val="100000"/>
              </a:lnSpc>
              <a:spcBef>
                <a:spcPts val="0"/>
              </a:spcBef>
              <a:spcAft>
                <a:spcPts val="600"/>
              </a:spcAft>
              <a:buClrTx/>
              <a:buSzTx/>
              <a:buFontTx/>
              <a:buNone/>
              <a:tabLst/>
              <a:defRPr/>
            </a:pPr>
            <a:r>
              <a:rPr lang="de-CH" sz="1200" b="0" dirty="0"/>
              <a:t>BirdLife möchte auf allen Ebenen mithelfen, dass dieses wichtige Netzwerk aus Schutz- und Vernetzungsgebieten baldmöglichst aufgebaut wird.  Die erste Ö.I. </a:t>
            </a:r>
            <a:r>
              <a:rPr lang="de-DE" sz="1200" b="0" dirty="0">
                <a:solidFill>
                  <a:srgbClr val="C00000"/>
                </a:solidFill>
              </a:rPr>
              <a:t>Kampagne von BirdLife startete zu einem Zeitpunkt, an dem der Bund und die Kantone noch in einer frühen Planungsphase sind. BirdLife wollte von Beginn an dabei helfen, den Aufbau einer guten Ökologischen Infrastruktur konstruktiv zu unterstützen und nicht nur das mögliche, sondern die wirklich benötigten </a:t>
            </a:r>
            <a:r>
              <a:rPr lang="de-DE" sz="1200" b="0" dirty="0" err="1">
                <a:solidFill>
                  <a:srgbClr val="C00000"/>
                </a:solidFill>
              </a:rPr>
              <a:t>Massnahmen</a:t>
            </a:r>
            <a:r>
              <a:rPr lang="de-DE" sz="1200" b="0" dirty="0">
                <a:solidFill>
                  <a:srgbClr val="C00000"/>
                </a:solidFill>
              </a:rPr>
              <a:t> zum Erhalt der Biodiversität in Angriff zu nehmen.</a:t>
            </a:r>
          </a:p>
          <a:p>
            <a:pPr marL="0" marR="0" lvl="0" indent="0" algn="l" defTabSz="914400" rtl="0" eaLnBrk="1" fontAlgn="auto" latinLnBrk="0" hangingPunct="1">
              <a:lnSpc>
                <a:spcPct val="100000"/>
              </a:lnSpc>
              <a:spcBef>
                <a:spcPts val="0"/>
              </a:spcBef>
              <a:spcAft>
                <a:spcPts val="600"/>
              </a:spcAft>
              <a:buClrTx/>
              <a:buSzTx/>
              <a:buFontTx/>
              <a:buNone/>
              <a:tabLst/>
              <a:defRPr/>
            </a:pPr>
            <a:r>
              <a:rPr lang="de-DE" sz="1200" b="0" dirty="0">
                <a:solidFill>
                  <a:srgbClr val="C00000"/>
                </a:solidFill>
              </a:rPr>
              <a:t>Die Ökologische Infrastruktur ist dabei ein Generationenprojekt, für das es noch viel zu tun gibt.</a:t>
            </a:r>
          </a:p>
          <a:p>
            <a:pPr algn="l" eaLnBrk="1" hangingPunct="1"/>
            <a:endParaRPr lang="de-DE" sz="1200" dirty="0">
              <a:solidFill>
                <a:srgbClr val="7D7D7D"/>
              </a:solidFill>
            </a:endParaRPr>
          </a:p>
          <a:p>
            <a:pPr eaLnBrk="1" hangingPunct="1"/>
            <a:r>
              <a:rPr lang="de-DE" sz="1200" b="0" dirty="0">
                <a:solidFill>
                  <a:srgbClr val="7D7D7D"/>
                </a:solidFill>
              </a:rPr>
              <a:t>Seit 2020 wurden diverse Materialen zur Ö. I. erarbeitet und Anlässe wie Tagungen und Kurse durchgeführt sowie zwei Ausstellungen erarbeitet. Broschüren, Merkblätter und ein </a:t>
            </a:r>
            <a:r>
              <a:rPr lang="de-DE" sz="1200" b="0" dirty="0" err="1">
                <a:solidFill>
                  <a:srgbClr val="7D7D7D"/>
                </a:solidFill>
              </a:rPr>
              <a:t>Erklärfilm</a:t>
            </a:r>
            <a:r>
              <a:rPr lang="de-DE" sz="1200" b="0" dirty="0">
                <a:solidFill>
                  <a:srgbClr val="7D7D7D"/>
                </a:solidFill>
              </a:rPr>
              <a:t> stehen online unter </a:t>
            </a:r>
            <a:r>
              <a:rPr lang="de-DE" sz="1200" b="0" dirty="0" err="1">
                <a:solidFill>
                  <a:srgbClr val="7D7D7D"/>
                </a:solidFill>
              </a:rPr>
              <a:t>www.birdlife.ch</a:t>
            </a:r>
            <a:r>
              <a:rPr lang="de-DE" sz="1200" b="0" dirty="0">
                <a:solidFill>
                  <a:srgbClr val="7D7D7D"/>
                </a:solidFill>
              </a:rPr>
              <a:t>/</a:t>
            </a:r>
            <a:r>
              <a:rPr lang="de-DE" sz="1200" b="0" dirty="0" err="1">
                <a:solidFill>
                  <a:srgbClr val="7D7D7D"/>
                </a:solidFill>
              </a:rPr>
              <a:t>öi</a:t>
            </a:r>
            <a:r>
              <a:rPr lang="de-DE" sz="1200" b="0" dirty="0">
                <a:solidFill>
                  <a:srgbClr val="7D7D7D"/>
                </a:solidFill>
              </a:rPr>
              <a:t> zur Verfügung.</a:t>
            </a:r>
          </a:p>
          <a:p>
            <a:pPr eaLnBrk="1" hangingPunct="1"/>
            <a:r>
              <a:rPr lang="de-CH" dirty="0"/>
              <a:t>Ab 2025 sollen gemeinsam mit dem ganzen BirdLife-Verband konkrete Projekte auf der Fläche umgesetzt werden, den »BirdLife-Naturjuwelen plus»</a:t>
            </a:r>
          </a:p>
        </p:txBody>
      </p:sp>
      <p:sp>
        <p:nvSpPr>
          <p:cNvPr id="4" name="Foliennummernplatzhalter 3">
            <a:extLst>
              <a:ext uri="{FF2B5EF4-FFF2-40B4-BE49-F238E27FC236}">
                <a16:creationId xmlns:a16="http://schemas.microsoft.com/office/drawing/2014/main" id="{0230B3C8-E193-4BF5-B1A3-49625278D2C6}"/>
              </a:ext>
            </a:extLst>
          </p:cNvPr>
          <p:cNvSpPr>
            <a:spLocks noGrp="1"/>
          </p:cNvSpPr>
          <p:nvPr>
            <p:ph type="sldNum" sz="quarter" idx="5"/>
          </p:nvPr>
        </p:nvSpPr>
        <p:spPr/>
        <p:txBody>
          <a:bodyPr/>
          <a:lstStyle/>
          <a:p>
            <a:fld id="{8092378F-6CB0-4B76-A4DF-120CC0F0540F}" type="slidenum">
              <a:rPr lang="de-CH" smtClean="0"/>
              <a:t>28</a:t>
            </a:fld>
            <a:endParaRPr lang="de-CH"/>
          </a:p>
        </p:txBody>
      </p:sp>
    </p:spTree>
    <p:extLst>
      <p:ext uri="{BB962C8B-B14F-4D97-AF65-F5344CB8AC3E}">
        <p14:creationId xmlns:p14="http://schemas.microsoft.com/office/powerpoint/2010/main" val="27379658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0171F-9736-6DBF-3ED8-4717436B28D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98BE165-F3EA-5252-6655-BA08061E5F0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FE26493-EB7B-CB27-544D-A8F78BF03441}"/>
              </a:ext>
            </a:extLst>
          </p:cNvPr>
          <p:cNvSpPr>
            <a:spLocks noGrp="1"/>
          </p:cNvSpPr>
          <p:nvPr>
            <p:ph type="body" idx="1"/>
          </p:nvPr>
        </p:nvSpPr>
        <p:spPr/>
        <p:txBody>
          <a:bodyPr/>
          <a:lstStyle/>
          <a:p>
            <a:r>
              <a:rPr lang="de-CH" sz="1200" kern="1200" dirty="0">
                <a:solidFill>
                  <a:schemeClr val="tx1"/>
                </a:solidFill>
                <a:effectLst/>
                <a:latin typeface="+mn-lt"/>
                <a:ea typeface="+mn-ea"/>
                <a:cs typeface="+mn-cs"/>
              </a:rPr>
              <a:t>Das Thema Ökologische Infrastruktur ist in der Bevölkerung und den Gemeinden noch immer wenig präsent, und auch auf höherer administrativer Ebene kommt die Umsetzung nur sehr schleppend in Gang. Eine von BirdLife Schweiz in Auftrag gegebene Umfrage zeigte, wie wenig bekannt die Ö. I. ist. Die von der Forschungsstelle </a:t>
            </a:r>
            <a:r>
              <a:rPr lang="de-CH" sz="1200" kern="1200" dirty="0" err="1">
                <a:solidFill>
                  <a:schemeClr val="tx1"/>
                </a:solidFill>
                <a:effectLst/>
                <a:latin typeface="+mn-lt"/>
                <a:ea typeface="+mn-ea"/>
                <a:cs typeface="+mn-cs"/>
              </a:rPr>
              <a:t>Sotomo</a:t>
            </a:r>
            <a:r>
              <a:rPr lang="de-CH" sz="1200" kern="1200" dirty="0">
                <a:solidFill>
                  <a:schemeClr val="tx1"/>
                </a:solidFill>
                <a:effectLst/>
                <a:latin typeface="+mn-lt"/>
                <a:ea typeface="+mn-ea"/>
                <a:cs typeface="+mn-cs"/>
              </a:rPr>
              <a:t> im Herbst 2020 durchgeführte Befragung von über 1300 deutsch- und französischsprachigen Personen ergab, dass knapp 90% die Ö. I. entweder gar nicht kannten oder sie den Begriff zwar schon gehört hatten, aber nicht genau wussten was er bedeutet. </a:t>
            </a:r>
          </a:p>
          <a:p>
            <a:endParaRPr lang="de-DE" sz="1200" b="1"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Internetseite der Sektion</a:t>
            </a:r>
            <a:endParaRPr lang="de-CH"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Die Sektion kann das Thema der Ökologischen Infrastruktur auf ihrer Internetseite mit einer kurzen Einführung und lokalen Beispielen thematisieren. So können zum Beispiel Aktionen der Sektion vorgestellt werden, die dem Ausbau der Ökologischen Infrastruktur dienen, oder auf die entsprechenden Seiten verlinkt werden. Auch könnte die Sektion auf Defizite in ihrer Gemeinde hinweisen und Lösungen vorschlagen. Des Weiteren empfiehlt es sich, die kantonalen/nationalen Seiten (Kantonalverband, BirdLife Schweiz, weitere) zum Thema zu verlinken.</a:t>
            </a:r>
            <a:r>
              <a:rPr lang="de-CH" sz="1200"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a:t>
            </a:r>
            <a:r>
              <a:rPr lang="de-DE" sz="1200" kern="1200" dirty="0" err="1">
                <a:solidFill>
                  <a:schemeClr val="tx1"/>
                </a:solidFill>
                <a:effectLst/>
                <a:latin typeface="+mn-lt"/>
                <a:ea typeface="+mn-ea"/>
                <a:cs typeface="+mn-cs"/>
              </a:rPr>
              <a:t>www.birdlife.ch</a:t>
            </a:r>
            <a:r>
              <a:rPr lang="de-DE" sz="1200" kern="1200" dirty="0">
                <a:solidFill>
                  <a:schemeClr val="tx1"/>
                </a:solidFill>
                <a:effectLst/>
                <a:latin typeface="+mn-lt"/>
                <a:ea typeface="+mn-ea"/>
                <a:cs typeface="+mn-cs"/>
              </a:rPr>
              <a:t>/</a:t>
            </a:r>
            <a:r>
              <a:rPr lang="de-DE" sz="1200" kern="1200" dirty="0" err="1">
                <a:solidFill>
                  <a:schemeClr val="tx1"/>
                </a:solidFill>
                <a:effectLst/>
                <a:latin typeface="+mn-lt"/>
                <a:ea typeface="+mn-ea"/>
                <a:cs typeface="+mn-cs"/>
              </a:rPr>
              <a:t>öi</a:t>
            </a:r>
            <a:r>
              <a:rPr lang="de-DE" sz="1200" kern="1200" dirty="0">
                <a:solidFill>
                  <a:schemeClr val="tx1"/>
                </a:solidFill>
                <a:effectLst/>
                <a:latin typeface="+mn-lt"/>
                <a:ea typeface="+mn-ea"/>
                <a:cs typeface="+mn-cs"/>
              </a:rPr>
              <a:t>)</a:t>
            </a:r>
            <a:endParaRPr lang="de-CH"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 </a:t>
            </a:r>
            <a:endParaRPr lang="de-CH"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Mitteilungsblatt/Newsletter der Sektion</a:t>
            </a:r>
            <a:endParaRPr lang="de-CH" sz="1200" kern="1200" dirty="0">
              <a:solidFill>
                <a:schemeClr val="tx1"/>
              </a:solidFill>
              <a:effectLst/>
              <a:latin typeface="+mn-lt"/>
              <a:ea typeface="+mn-ea"/>
              <a:cs typeface="+mn-cs"/>
            </a:endParaRPr>
          </a:p>
          <a:p>
            <a:r>
              <a:rPr lang="de-DE" sz="1200" kern="1200" dirty="0" err="1">
                <a:solidFill>
                  <a:schemeClr val="tx1"/>
                </a:solidFill>
                <a:effectLst/>
                <a:latin typeface="+mn-lt"/>
                <a:ea typeface="+mn-ea"/>
                <a:cs typeface="+mn-cs"/>
              </a:rPr>
              <a:t>Regelmässige</a:t>
            </a:r>
            <a:r>
              <a:rPr lang="de-DE" sz="1200" kern="1200" dirty="0">
                <a:solidFill>
                  <a:schemeClr val="tx1"/>
                </a:solidFill>
                <a:effectLst/>
                <a:latin typeface="+mn-lt"/>
                <a:ea typeface="+mn-ea"/>
                <a:cs typeface="+mn-cs"/>
              </a:rPr>
              <a:t> Artikel über die Ökologische Infrastruktur machen das Thema bekannter. Am Anfang kann ein Einführungsartikel stehen, bei weiteren Artikeln kann es sich auch um Aktionsberichte handeln, die unter dem Beitrag an die Ökologische Infrastruktur kommuniziert werden.</a:t>
            </a:r>
            <a:endParaRPr lang="de-CH"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Wenn das Mitteilungsblatt nicht nur an Mitglieder geht, sondern auch an Behörden/Politiker verteilt wird, erreicht es noch weitere Kreise (siehe auch „Artikel im Mitteilungsblatt der Gemeinde/in lokaler Zeitung</a:t>
            </a:r>
            <a:endParaRPr lang="de-CH"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 </a:t>
            </a:r>
            <a:endParaRPr lang="de-CH"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Exkursionen/ Vortrag/ Standaktion</a:t>
            </a:r>
            <a:endParaRPr lang="de-CH"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Beliebige Exkursionen zu Fauna und Flora der Gemeinde/Region bieten die Möglichkeit, die Ö. I.  anzusprechen. Jede Tiergruppe hat andere Ansprüche und dies kann Anknüpfpunkt an unterschiedliche Aspekte der Ö. I.  sein. Es kann aber auch gezielt eine Exkursion oder Exkursionsreihe zum Thema Ö. I.  in der Gemeinde angeboten werden, wo die Ö. I.  mit guten Beispielen und Defiziten thematisiert wird.</a:t>
            </a:r>
            <a:endParaRPr lang="de-CH"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Durch einen öffentlichen Vortrag kann die Sektion das Thema Ö. I.  den Einwohnern/Behörden/Politikern näher bringen. Die vorliegende Musterpräsentation zur Ö. I. kann auch vor anderem Publikum gehalten und mit der lokalen Situation/lokalen Beispielen ergänzt werden.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Organisiert die Sektion an einem Anlass einen Stand, dann besteht vielleicht die Möglichkeit auch einen Poster zum Thema Ö. I. am Stand aufzuhängen und Infomaterial dazu zu verteilen. Die Sektion kann bei BirdLife Schweiz Materialien zum Thema bestellen, siehe </a:t>
            </a:r>
            <a:r>
              <a:rPr lang="de-DE" sz="1200" kern="1200" dirty="0" err="1">
                <a:solidFill>
                  <a:schemeClr val="tx1"/>
                </a:solidFill>
                <a:effectLst/>
                <a:latin typeface="+mn-lt"/>
                <a:ea typeface="+mn-ea"/>
                <a:cs typeface="+mn-cs"/>
              </a:rPr>
              <a:t>www.birdlife.ch</a:t>
            </a:r>
            <a:r>
              <a:rPr lang="de-DE" sz="1200" kern="1200" dirty="0">
                <a:solidFill>
                  <a:schemeClr val="tx1"/>
                </a:solidFill>
                <a:effectLst/>
                <a:latin typeface="+mn-lt"/>
                <a:ea typeface="+mn-ea"/>
                <a:cs typeface="+mn-cs"/>
              </a:rPr>
              <a:t>/</a:t>
            </a:r>
            <a:r>
              <a:rPr lang="de-DE" sz="1200" kern="1200" dirty="0" err="1">
                <a:solidFill>
                  <a:schemeClr val="tx1"/>
                </a:solidFill>
                <a:effectLst/>
                <a:latin typeface="+mn-lt"/>
                <a:ea typeface="+mn-ea"/>
                <a:cs typeface="+mn-cs"/>
              </a:rPr>
              <a:t>öi</a:t>
            </a:r>
            <a:endParaRPr lang="de-CH"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 </a:t>
            </a:r>
            <a:endParaRPr lang="de-CH"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Poster/Blatt im Aushang der Gemeinde</a:t>
            </a:r>
            <a:endParaRPr lang="de-CH"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Wenn es in der Gemeinde einen Aushang gibt, den auch lokale Vereine nutzen dürfen, könnte dort ein kleines Poster/A4-Blatt zum Thema Ö. I. platziert werden. Denkbar ist auch eine </a:t>
            </a:r>
            <a:r>
              <a:rPr lang="de-DE" sz="1200" kern="1200" dirty="0" err="1">
                <a:solidFill>
                  <a:schemeClr val="tx1"/>
                </a:solidFill>
                <a:effectLst/>
                <a:latin typeface="+mn-lt"/>
                <a:ea typeface="+mn-ea"/>
                <a:cs typeface="+mn-cs"/>
              </a:rPr>
              <a:t>Posterserie</a:t>
            </a:r>
            <a:r>
              <a:rPr lang="de-DE" sz="1200" kern="1200" dirty="0">
                <a:solidFill>
                  <a:schemeClr val="tx1"/>
                </a:solidFill>
                <a:effectLst/>
                <a:latin typeface="+mn-lt"/>
                <a:ea typeface="+mn-ea"/>
                <a:cs typeface="+mn-cs"/>
              </a:rPr>
              <a:t> mit immer abwechselnden Tieren/Pflanzen als Aufhänger, um die Ö. I. zu thematisieren. </a:t>
            </a:r>
            <a:endParaRPr lang="de-CH"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 </a:t>
            </a:r>
            <a:endParaRPr lang="de-CH"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Artikel im Mitteilungsblatt der Gemeinde</a:t>
            </a:r>
            <a:endParaRPr lang="de-CH"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Je nach Art des Mitteilungsblattes und Praxis der Gemeinde besteht vielleicht die Möglichkeit, dass die Sektion für das Mitteilungsblatt der Gemeinde etwas zum Thema Ö. I. schreibt.</a:t>
            </a:r>
            <a:endParaRPr lang="de-CH"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 </a:t>
            </a:r>
            <a:endParaRPr lang="de-CH"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Artikel in lokaler Zeitung</a:t>
            </a:r>
            <a:endParaRPr lang="de-CH"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Eine Exkursion, ein Vortrag oder eine konkrete </a:t>
            </a:r>
            <a:r>
              <a:rPr lang="de-DE" sz="1200" kern="1200" dirty="0" err="1">
                <a:solidFill>
                  <a:schemeClr val="tx1"/>
                </a:solidFill>
                <a:effectLst/>
                <a:latin typeface="+mn-lt"/>
                <a:ea typeface="+mn-ea"/>
                <a:cs typeface="+mn-cs"/>
              </a:rPr>
              <a:t>Aufwertungsmassnahme</a:t>
            </a:r>
            <a:r>
              <a:rPr lang="de-DE" sz="1200" kern="1200" dirty="0">
                <a:solidFill>
                  <a:schemeClr val="tx1"/>
                </a:solidFill>
                <a:effectLst/>
                <a:latin typeface="+mn-lt"/>
                <a:ea typeface="+mn-ea"/>
                <a:cs typeface="+mn-cs"/>
              </a:rPr>
              <a:t> bieten jeweils auch die Möglichkeit nebst dem Anlass selber die Ö. I. in der lokalen Zeitung zu thematisieren.</a:t>
            </a:r>
          </a:p>
          <a:p>
            <a:endParaRPr lang="de-DE" sz="1200" kern="1200" dirty="0">
              <a:solidFill>
                <a:schemeClr val="tx1"/>
              </a:solidFill>
              <a:effectLst/>
              <a:latin typeface="+mn-lt"/>
              <a:ea typeface="+mn-ea"/>
              <a:cs typeface="+mn-cs"/>
            </a:endParaRPr>
          </a:p>
          <a:p>
            <a:endParaRPr lang="de-CH" dirty="0"/>
          </a:p>
          <a:p>
            <a:r>
              <a:rPr lang="de-DE" sz="1200" kern="1200" dirty="0">
                <a:solidFill>
                  <a:schemeClr val="tx1"/>
                </a:solidFill>
                <a:effectLst/>
                <a:latin typeface="+mn-lt"/>
                <a:ea typeface="+mn-ea"/>
                <a:cs typeface="+mn-cs"/>
              </a:rPr>
              <a:t> </a:t>
            </a:r>
            <a:endParaRPr lang="de-CH"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 </a:t>
            </a:r>
            <a:endParaRPr lang="de-CH" sz="1200" kern="1200" dirty="0">
              <a:solidFill>
                <a:schemeClr val="tx1"/>
              </a:solidFill>
              <a:effectLst/>
              <a:latin typeface="+mn-lt"/>
              <a:ea typeface="+mn-ea"/>
              <a:cs typeface="+mn-cs"/>
            </a:endParaRPr>
          </a:p>
          <a:p>
            <a:pPr eaLnBrk="1" hangingPunct="1"/>
            <a:endParaRPr lang="de-CH" dirty="0"/>
          </a:p>
        </p:txBody>
      </p:sp>
      <p:sp>
        <p:nvSpPr>
          <p:cNvPr id="4" name="Foliennummernplatzhalter 3">
            <a:extLst>
              <a:ext uri="{FF2B5EF4-FFF2-40B4-BE49-F238E27FC236}">
                <a16:creationId xmlns:a16="http://schemas.microsoft.com/office/drawing/2014/main" id="{1FB6AFBE-2DE3-D473-491D-417B4AA58343}"/>
              </a:ext>
            </a:extLst>
          </p:cNvPr>
          <p:cNvSpPr>
            <a:spLocks noGrp="1"/>
          </p:cNvSpPr>
          <p:nvPr>
            <p:ph type="sldNum" sz="quarter" idx="5"/>
          </p:nvPr>
        </p:nvSpPr>
        <p:spPr/>
        <p:txBody>
          <a:bodyPr/>
          <a:lstStyle/>
          <a:p>
            <a:fld id="{8092378F-6CB0-4B76-A4DF-120CC0F0540F}" type="slidenum">
              <a:rPr lang="de-CH" smtClean="0"/>
              <a:t>29</a:t>
            </a:fld>
            <a:endParaRPr lang="de-CH"/>
          </a:p>
        </p:txBody>
      </p:sp>
    </p:spTree>
    <p:extLst>
      <p:ext uri="{BB962C8B-B14F-4D97-AF65-F5344CB8AC3E}">
        <p14:creationId xmlns:p14="http://schemas.microsoft.com/office/powerpoint/2010/main" val="9936187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1DEF3-A401-5CEF-A19A-3EAD475D711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D9FC7EC-9816-A937-835C-7E4B03F5027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88E6C13-CED2-9381-BDBF-A940768D55C5}"/>
              </a:ext>
            </a:extLst>
          </p:cNvPr>
          <p:cNvSpPr>
            <a:spLocks noGrp="1"/>
          </p:cNvSpPr>
          <p:nvPr>
            <p:ph type="body" idx="1"/>
          </p:nvPr>
        </p:nvSpPr>
        <p:spPr/>
        <p:txBody>
          <a:bodyPr/>
          <a:lstStyle/>
          <a:p>
            <a:r>
              <a:rPr lang="de-CH" sz="1200" kern="1200" dirty="0">
                <a:solidFill>
                  <a:schemeClr val="tx1"/>
                </a:solidFill>
                <a:effectLst/>
                <a:latin typeface="+mn-lt"/>
                <a:ea typeface="+mn-ea"/>
                <a:cs typeface="+mn-cs"/>
              </a:rPr>
              <a:t>Suchen Sie auch den Dialog mit der Gemeinde. Jede Gemeinde muss bis 2040 einen Beitrag zur Ökologischen Infrastruktur leisten. Welchen Anteil Naturschutzgebiete hat Ihre Gemeinde heute? Besteht bereits ein Inventar dieser Naturwerte? Wenn nein, sollte die Gemeinde ein Inventar in Auftrag geben, das Kerngebiete, mögliche Kerngebiete und Vernetzungsgebiete enthält. Dies soll ein qualifiziertes </a:t>
            </a:r>
            <a:r>
              <a:rPr lang="de-CH" sz="1200" kern="1200" dirty="0" err="1">
                <a:solidFill>
                  <a:schemeClr val="tx1"/>
                </a:solidFill>
                <a:effectLst/>
                <a:latin typeface="+mn-lt"/>
                <a:ea typeface="+mn-ea"/>
                <a:cs typeface="+mn-cs"/>
              </a:rPr>
              <a:t>Ökobüro</a:t>
            </a:r>
            <a:r>
              <a:rPr lang="de-CH" sz="1200" kern="1200" dirty="0">
                <a:solidFill>
                  <a:schemeClr val="tx1"/>
                </a:solidFill>
                <a:effectLst/>
                <a:latin typeface="+mn-lt"/>
                <a:ea typeface="+mn-ea"/>
                <a:cs typeface="+mn-cs"/>
              </a:rPr>
              <a:t> machen. Die Sektion kann z. B. in einer Begleitgruppe mitmachen und das Inventar kritisch-konstruktiv begleiten oder bereits einen ersten Grobentwurf machen. Und nach Abschluss des Inventars gilt es, gemeinsam mit der Gemeinde und am besten auch gemeinsam mit dem Kantonalverband sowie der kantonalen Naturschutzfachstelle das Inventar als fachliche Basis zum Aufbau der Ö.I. zu nutzen. </a:t>
            </a:r>
          </a:p>
          <a:p>
            <a:endParaRPr lang="de-CH" sz="1200" kern="1200" dirty="0">
              <a:solidFill>
                <a:schemeClr val="tx1"/>
              </a:solidFill>
              <a:effectLst/>
              <a:latin typeface="+mn-lt"/>
              <a:ea typeface="+mn-ea"/>
              <a:cs typeface="+mn-cs"/>
            </a:endParaRPr>
          </a:p>
          <a:p>
            <a:r>
              <a:rPr lang="de-CH" sz="1200" kern="1200" dirty="0">
                <a:solidFill>
                  <a:schemeClr val="tx1"/>
                </a:solidFill>
                <a:effectLst/>
                <a:latin typeface="+mn-lt"/>
                <a:ea typeface="+mn-ea"/>
                <a:cs typeface="+mn-cs"/>
              </a:rPr>
              <a:t>Wichtig ist dabei, dass man gemeindeübergreifend zusammen arbeitet und die verschiedenen Teilebenen in der Region betrachtet. </a:t>
            </a:r>
          </a:p>
          <a:p>
            <a:endParaRPr lang="de-CH" sz="1200" kern="1200" dirty="0">
              <a:solidFill>
                <a:schemeClr val="tx1"/>
              </a:solidFill>
              <a:effectLst/>
              <a:latin typeface="+mn-lt"/>
              <a:ea typeface="+mn-ea"/>
              <a:cs typeface="+mn-cs"/>
            </a:endParaRPr>
          </a:p>
          <a:p>
            <a:r>
              <a:rPr lang="de-CH" sz="1200" kern="1200" dirty="0">
                <a:solidFill>
                  <a:schemeClr val="tx1"/>
                </a:solidFill>
                <a:effectLst/>
                <a:latin typeface="+mn-lt"/>
                <a:ea typeface="+mn-ea"/>
                <a:cs typeface="+mn-cs"/>
              </a:rPr>
              <a:t>Beteiligung an Planungsprozessen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kern="1200" dirty="0">
                <a:solidFill>
                  <a:schemeClr val="tx1"/>
                </a:solidFill>
                <a:effectLst/>
                <a:latin typeface="+mn-lt"/>
                <a:ea typeface="+mn-ea"/>
                <a:cs typeface="+mn-cs"/>
              </a:rPr>
              <a:t>Vielleicht arbeitet Ihre Sektion in Planungsprozessen mit, wie z. B. bei einem Richtplan oder Zonenplan, einem Landschaftsentwicklungskonzept, einem Waldentwicklungsplan. Diese Prozesse sind für die Ö.I. sehr wichtig. </a:t>
            </a:r>
            <a:endParaRPr lang="de-CH" dirty="0"/>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kern="1200" dirty="0">
                <a:solidFill>
                  <a:schemeClr val="tx1"/>
                </a:solidFill>
                <a:effectLst/>
                <a:latin typeface="+mn-lt"/>
                <a:ea typeface="+mn-ea"/>
                <a:cs typeface="+mn-cs"/>
              </a:rPr>
              <a:t> </a:t>
            </a:r>
            <a:endParaRPr lang="de-CH" dirty="0"/>
          </a:p>
          <a:p>
            <a:endParaRPr lang="de-CH" dirty="0"/>
          </a:p>
          <a:p>
            <a:r>
              <a:rPr lang="de-DE" sz="1200" kern="1200" dirty="0">
                <a:solidFill>
                  <a:schemeClr val="tx1"/>
                </a:solidFill>
                <a:effectLst/>
                <a:latin typeface="+mn-lt"/>
                <a:ea typeface="+mn-ea"/>
                <a:cs typeface="+mn-cs"/>
              </a:rPr>
              <a:t> </a:t>
            </a:r>
            <a:endParaRPr lang="de-CH"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 </a:t>
            </a:r>
            <a:endParaRPr lang="de-CH" sz="120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77BAA9DB-B5F5-F5D7-5E00-B04E1BA5967F}"/>
              </a:ext>
            </a:extLst>
          </p:cNvPr>
          <p:cNvSpPr>
            <a:spLocks noGrp="1"/>
          </p:cNvSpPr>
          <p:nvPr>
            <p:ph type="sldNum" sz="quarter" idx="5"/>
          </p:nvPr>
        </p:nvSpPr>
        <p:spPr/>
        <p:txBody>
          <a:bodyPr/>
          <a:lstStyle/>
          <a:p>
            <a:fld id="{8092378F-6CB0-4B76-A4DF-120CC0F0540F}" type="slidenum">
              <a:rPr lang="de-CH" smtClean="0"/>
              <a:t>30</a:t>
            </a:fld>
            <a:endParaRPr lang="de-CH"/>
          </a:p>
        </p:txBody>
      </p:sp>
    </p:spTree>
    <p:extLst>
      <p:ext uri="{BB962C8B-B14F-4D97-AF65-F5344CB8AC3E}">
        <p14:creationId xmlns:p14="http://schemas.microsoft.com/office/powerpoint/2010/main" val="3645732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8277F-082F-FD1A-E442-6E9CC2C7209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7C33762-A8E0-EDD4-7079-370468B7B41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A8D179D-FCAB-2981-560C-8276F9433849}"/>
              </a:ext>
            </a:extLst>
          </p:cNvPr>
          <p:cNvSpPr>
            <a:spLocks noGrp="1"/>
          </p:cNvSpPr>
          <p:nvPr>
            <p:ph type="body" idx="1"/>
          </p:nvPr>
        </p:nvSpPr>
        <p:spPr/>
        <p:txBody>
          <a:bodyPr/>
          <a:lstStyle/>
          <a:p>
            <a:r>
              <a:rPr lang="de-CH" sz="1200" kern="1200" dirty="0">
                <a:solidFill>
                  <a:schemeClr val="tx1"/>
                </a:solidFill>
                <a:effectLst/>
                <a:latin typeface="+mn-lt"/>
                <a:ea typeface="+mn-ea"/>
                <a:cs typeface="+mn-cs"/>
              </a:rPr>
              <a:t>Die bestehenden Schutzgebiete sind die Basis für den Aufbau der Ö. I. </a:t>
            </a:r>
          </a:p>
          <a:p>
            <a:r>
              <a:rPr lang="de-CH" sz="1200" kern="1200" dirty="0">
                <a:solidFill>
                  <a:schemeClr val="tx1"/>
                </a:solidFill>
                <a:effectLst/>
                <a:latin typeface="+mn-lt"/>
                <a:ea typeface="+mn-ea"/>
                <a:cs typeface="+mn-cs"/>
              </a:rPr>
              <a:t>Die BirdLife-Familie leistet hier bereits wichtige Beiträge für die Ö. I. durch die Pflege und den Erhalt wichtiger Lebensräume. Die Fortführung dieses Engagements ist deshalb von grösster Bedeutung.</a:t>
            </a:r>
          </a:p>
        </p:txBody>
      </p:sp>
      <p:sp>
        <p:nvSpPr>
          <p:cNvPr id="4" name="Foliennummernplatzhalter 3">
            <a:extLst>
              <a:ext uri="{FF2B5EF4-FFF2-40B4-BE49-F238E27FC236}">
                <a16:creationId xmlns:a16="http://schemas.microsoft.com/office/drawing/2014/main" id="{25463267-A6E3-1E22-BD69-96D7910B2263}"/>
              </a:ext>
            </a:extLst>
          </p:cNvPr>
          <p:cNvSpPr>
            <a:spLocks noGrp="1"/>
          </p:cNvSpPr>
          <p:nvPr>
            <p:ph type="sldNum" sz="quarter" idx="5"/>
          </p:nvPr>
        </p:nvSpPr>
        <p:spPr/>
        <p:txBody>
          <a:bodyPr/>
          <a:lstStyle/>
          <a:p>
            <a:fld id="{8092378F-6CB0-4B76-A4DF-120CC0F0540F}" type="slidenum">
              <a:rPr lang="de-CH" smtClean="0"/>
              <a:t>31</a:t>
            </a:fld>
            <a:endParaRPr lang="de-CH"/>
          </a:p>
        </p:txBody>
      </p:sp>
    </p:spTree>
    <p:extLst>
      <p:ext uri="{BB962C8B-B14F-4D97-AF65-F5344CB8AC3E}">
        <p14:creationId xmlns:p14="http://schemas.microsoft.com/office/powerpoint/2010/main" val="24428730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A05EF-F1B8-88C1-5790-FE6D3E678CC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BD8809B-11F7-0027-DF3F-71A0A30E62D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2AEFC27-37F7-1464-1551-47E748D1EEF1}"/>
              </a:ext>
            </a:extLst>
          </p:cNvPr>
          <p:cNvSpPr>
            <a:spLocks noGrp="1"/>
          </p:cNvSpPr>
          <p:nvPr>
            <p:ph type="body" idx="1"/>
          </p:nvPr>
        </p:nvSpPr>
        <p:spPr/>
        <p:txBody>
          <a:bodyPr/>
          <a:lstStyle/>
          <a:p>
            <a:endParaRPr lang="de-CH" sz="120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EC45E426-FB8E-0CE8-02B2-96CB227D4649}"/>
              </a:ext>
            </a:extLst>
          </p:cNvPr>
          <p:cNvSpPr>
            <a:spLocks noGrp="1"/>
          </p:cNvSpPr>
          <p:nvPr>
            <p:ph type="sldNum" sz="quarter" idx="5"/>
          </p:nvPr>
        </p:nvSpPr>
        <p:spPr/>
        <p:txBody>
          <a:bodyPr/>
          <a:lstStyle/>
          <a:p>
            <a:fld id="{8092378F-6CB0-4B76-A4DF-120CC0F0540F}" type="slidenum">
              <a:rPr lang="de-CH" smtClean="0"/>
              <a:t>33</a:t>
            </a:fld>
            <a:endParaRPr lang="de-CH"/>
          </a:p>
        </p:txBody>
      </p:sp>
    </p:spTree>
    <p:extLst>
      <p:ext uri="{BB962C8B-B14F-4D97-AF65-F5344CB8AC3E}">
        <p14:creationId xmlns:p14="http://schemas.microsoft.com/office/powerpoint/2010/main" val="24932858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5.sv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5.sv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5.svg"/><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5.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5.sv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5.sv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5.sv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Titelseite">
    <p:spTree>
      <p:nvGrpSpPr>
        <p:cNvPr id="1" name=""/>
        <p:cNvGrpSpPr/>
        <p:nvPr/>
      </p:nvGrpSpPr>
      <p:grpSpPr>
        <a:xfrm>
          <a:off x="0" y="0"/>
          <a:ext cx="0" cy="0"/>
          <a:chOff x="0" y="0"/>
          <a:chExt cx="0" cy="0"/>
        </a:xfrm>
      </p:grpSpPr>
      <p:sp>
        <p:nvSpPr>
          <p:cNvPr id="14" name="Bildplatzhalter 13">
            <a:extLst>
              <a:ext uri="{FF2B5EF4-FFF2-40B4-BE49-F238E27FC236}">
                <a16:creationId xmlns:a16="http://schemas.microsoft.com/office/drawing/2014/main" id="{BFF8561A-9757-41D4-18D1-E921A9F7C817}"/>
              </a:ext>
            </a:extLst>
          </p:cNvPr>
          <p:cNvSpPr>
            <a:spLocks noGrp="1"/>
          </p:cNvSpPr>
          <p:nvPr>
            <p:ph type="pic" sz="quarter" idx="14"/>
          </p:nvPr>
        </p:nvSpPr>
        <p:spPr>
          <a:xfrm>
            <a:off x="0" y="0"/>
            <a:ext cx="12192000" cy="6858000"/>
          </a:xfrm>
          <a:solidFill>
            <a:schemeClr val="accent1"/>
          </a:solidFill>
        </p:spPr>
        <p:txBody>
          <a:bodyPr bIns="1800000" anchor="ctr" anchorCtr="0"/>
          <a:lstStyle>
            <a:lvl1pPr algn="ctr">
              <a:defRPr>
                <a:solidFill>
                  <a:schemeClr val="bg1"/>
                </a:solidFill>
              </a:defRPr>
            </a:lvl1pPr>
          </a:lstStyle>
          <a:p>
            <a:r>
              <a:rPr lang="de-DE"/>
              <a:t>Bild durch Klicken auf Symbol hinzufügen</a:t>
            </a:r>
            <a:endParaRPr lang="de-CH" dirty="0"/>
          </a:p>
        </p:txBody>
      </p:sp>
      <p:sp>
        <p:nvSpPr>
          <p:cNvPr id="2" name="Titel 1">
            <a:extLst>
              <a:ext uri="{FF2B5EF4-FFF2-40B4-BE49-F238E27FC236}">
                <a16:creationId xmlns:a16="http://schemas.microsoft.com/office/drawing/2014/main" id="{494FCD23-31DD-C5BD-AFE6-C7AEEEB6FB4A}"/>
              </a:ext>
            </a:extLst>
          </p:cNvPr>
          <p:cNvSpPr>
            <a:spLocks noGrp="1"/>
          </p:cNvSpPr>
          <p:nvPr>
            <p:ph type="ctrTitle" hasCustomPrompt="1"/>
          </p:nvPr>
        </p:nvSpPr>
        <p:spPr>
          <a:xfrm>
            <a:off x="606425" y="565610"/>
            <a:ext cx="10979150" cy="789447"/>
          </a:xfrm>
        </p:spPr>
        <p:txBody>
          <a:bodyPr tIns="0" anchor="t" anchorCtr="0">
            <a:spAutoFit/>
          </a:bodyPr>
          <a:lstStyle>
            <a:lvl1pPr algn="l">
              <a:defRPr sz="5700" b="0">
                <a:solidFill>
                  <a:schemeClr val="bg1"/>
                </a:solidFill>
                <a:latin typeface="+mn-lt"/>
              </a:defRPr>
            </a:lvl1pPr>
          </a:lstStyle>
          <a:p>
            <a:r>
              <a:rPr lang="de-DE" dirty="0"/>
              <a:t>Titel eingeben</a:t>
            </a:r>
            <a:endParaRPr lang="de-CH" dirty="0"/>
          </a:p>
        </p:txBody>
      </p:sp>
      <p:sp>
        <p:nvSpPr>
          <p:cNvPr id="20" name="Datumsplatzhalter 19">
            <a:extLst>
              <a:ext uri="{FF2B5EF4-FFF2-40B4-BE49-F238E27FC236}">
                <a16:creationId xmlns:a16="http://schemas.microsoft.com/office/drawing/2014/main" id="{F011261B-6F32-05D2-E1B4-574B39CBFD6D}"/>
              </a:ext>
            </a:extLst>
          </p:cNvPr>
          <p:cNvSpPr>
            <a:spLocks noGrp="1"/>
          </p:cNvSpPr>
          <p:nvPr>
            <p:ph type="dt" sz="half" idx="16"/>
          </p:nvPr>
        </p:nvSpPr>
        <p:spPr>
          <a:xfrm>
            <a:off x="606425" y="5950413"/>
            <a:ext cx="2743200" cy="365125"/>
          </a:xfrm>
        </p:spPr>
        <p:txBody>
          <a:bodyPr anchor="b" anchorCtr="0"/>
          <a:lstStyle>
            <a:lvl1pPr>
              <a:defRPr sz="2100" b="1">
                <a:solidFill>
                  <a:schemeClr val="bg1"/>
                </a:solidFill>
                <a:latin typeface="+mj-lt"/>
              </a:defRPr>
            </a:lvl1pPr>
          </a:lstStyle>
          <a:p>
            <a:fld id="{A3202045-E97F-4D2B-8AE6-D39B7D73F5B2}" type="datetime1">
              <a:rPr lang="de-CH" smtClean="0"/>
              <a:pPr/>
              <a:t>28.02.25</a:t>
            </a:fld>
            <a:endParaRPr lang="de-CH" dirty="0"/>
          </a:p>
        </p:txBody>
      </p:sp>
      <p:sp>
        <p:nvSpPr>
          <p:cNvPr id="21" name="Fußzeilenplatzhalter 20">
            <a:extLst>
              <a:ext uri="{FF2B5EF4-FFF2-40B4-BE49-F238E27FC236}">
                <a16:creationId xmlns:a16="http://schemas.microsoft.com/office/drawing/2014/main" id="{637E616D-61DD-26A3-41E1-4D919A286436}"/>
              </a:ext>
            </a:extLst>
          </p:cNvPr>
          <p:cNvSpPr>
            <a:spLocks noGrp="1"/>
          </p:cNvSpPr>
          <p:nvPr>
            <p:ph type="ftr" sz="quarter" idx="17"/>
          </p:nvPr>
        </p:nvSpPr>
        <p:spPr/>
        <p:txBody>
          <a:bodyPr/>
          <a:lstStyle/>
          <a:p>
            <a:endParaRPr lang="de-CH"/>
          </a:p>
        </p:txBody>
      </p:sp>
      <p:sp>
        <p:nvSpPr>
          <p:cNvPr id="22" name="Foliennummernplatzhalter 21">
            <a:extLst>
              <a:ext uri="{FF2B5EF4-FFF2-40B4-BE49-F238E27FC236}">
                <a16:creationId xmlns:a16="http://schemas.microsoft.com/office/drawing/2014/main" id="{D6809A0B-43DD-09E4-695F-FA24686E3BC8}"/>
              </a:ext>
            </a:extLst>
          </p:cNvPr>
          <p:cNvSpPr>
            <a:spLocks noGrp="1"/>
          </p:cNvSpPr>
          <p:nvPr>
            <p:ph type="sldNum" sz="quarter" idx="18"/>
          </p:nvPr>
        </p:nvSpPr>
        <p:spPr/>
        <p:txBody>
          <a:bodyPr/>
          <a:lstStyle/>
          <a:p>
            <a:fld id="{C5328619-05AF-4BF1-B452-9B5E471B5B92}" type="slidenum">
              <a:rPr lang="de-CH" smtClean="0"/>
              <a:pPr/>
              <a:t>‹Nr.›</a:t>
            </a:fld>
            <a:endParaRPr lang="de-CH"/>
          </a:p>
        </p:txBody>
      </p:sp>
      <p:sp>
        <p:nvSpPr>
          <p:cNvPr id="29" name="Textplatzhalter 28">
            <a:extLst>
              <a:ext uri="{FF2B5EF4-FFF2-40B4-BE49-F238E27FC236}">
                <a16:creationId xmlns:a16="http://schemas.microsoft.com/office/drawing/2014/main" id="{1597C2B7-A826-986C-FBCE-AA6B74975659}"/>
              </a:ext>
            </a:extLst>
          </p:cNvPr>
          <p:cNvSpPr>
            <a:spLocks noGrp="1"/>
          </p:cNvSpPr>
          <p:nvPr>
            <p:ph type="body" sz="quarter" idx="19" hasCustomPrompt="1"/>
          </p:nvPr>
        </p:nvSpPr>
        <p:spPr>
          <a:xfrm>
            <a:off x="6210000" y="3109784"/>
            <a:ext cx="5375575" cy="789447"/>
          </a:xfrm>
        </p:spPr>
        <p:txBody>
          <a:bodyPr>
            <a:spAutoFit/>
          </a:bodyPr>
          <a:lstStyle>
            <a:lvl1pPr marL="0" indent="0">
              <a:lnSpc>
                <a:spcPct val="90000"/>
              </a:lnSpc>
              <a:buFont typeface="Arial" panose="020B0604020202020204" pitchFamily="34" charset="0"/>
              <a:buNone/>
              <a:defRPr sz="5700">
                <a:solidFill>
                  <a:schemeClr val="bg1"/>
                </a:solidFill>
                <a:latin typeface="+mn-lt"/>
              </a:defRPr>
            </a:lvl1pPr>
            <a:lvl2pPr marL="0" indent="0">
              <a:lnSpc>
                <a:spcPct val="90000"/>
              </a:lnSpc>
              <a:buFont typeface="Arial" panose="020B0604020202020204" pitchFamily="34" charset="0"/>
              <a:buNone/>
              <a:defRPr sz="5700">
                <a:solidFill>
                  <a:schemeClr val="bg1"/>
                </a:solidFill>
                <a:latin typeface="+mn-lt"/>
              </a:defRPr>
            </a:lvl2pPr>
            <a:lvl3pPr marL="0" indent="0">
              <a:lnSpc>
                <a:spcPct val="90000"/>
              </a:lnSpc>
              <a:buNone/>
              <a:defRPr sz="5700">
                <a:solidFill>
                  <a:schemeClr val="bg1"/>
                </a:solidFill>
                <a:latin typeface="+mn-lt"/>
              </a:defRPr>
            </a:lvl3pPr>
            <a:lvl4pPr marL="0" indent="0">
              <a:lnSpc>
                <a:spcPct val="90000"/>
              </a:lnSpc>
              <a:buNone/>
              <a:defRPr sz="5700">
                <a:solidFill>
                  <a:schemeClr val="bg1"/>
                </a:solidFill>
                <a:latin typeface="+mn-lt"/>
              </a:defRPr>
            </a:lvl4pPr>
            <a:lvl5pPr marL="0" indent="0">
              <a:lnSpc>
                <a:spcPct val="90000"/>
              </a:lnSpc>
              <a:buFont typeface="Arial" panose="020B0604020202020204" pitchFamily="34" charset="0"/>
              <a:buNone/>
              <a:defRPr sz="5700">
                <a:solidFill>
                  <a:schemeClr val="bg1"/>
                </a:solidFill>
                <a:latin typeface="+mn-lt"/>
              </a:defRPr>
            </a:lvl5pPr>
            <a:lvl6pPr marL="0" indent="0">
              <a:lnSpc>
                <a:spcPct val="90000"/>
              </a:lnSpc>
              <a:buFont typeface="Arial" panose="020B0604020202020204" pitchFamily="34" charset="0"/>
              <a:buNone/>
              <a:defRPr sz="5700">
                <a:solidFill>
                  <a:schemeClr val="bg1"/>
                </a:solidFill>
                <a:latin typeface="+mn-lt"/>
              </a:defRPr>
            </a:lvl6pPr>
            <a:lvl7pPr marL="0" indent="0">
              <a:lnSpc>
                <a:spcPct val="90000"/>
              </a:lnSpc>
              <a:buFont typeface="Arial" panose="020B0604020202020204" pitchFamily="34" charset="0"/>
              <a:buNone/>
              <a:defRPr sz="5700">
                <a:solidFill>
                  <a:schemeClr val="bg1"/>
                </a:solidFill>
                <a:latin typeface="+mn-lt"/>
              </a:defRPr>
            </a:lvl7pPr>
            <a:lvl8pPr marL="0" indent="0">
              <a:lnSpc>
                <a:spcPct val="90000"/>
              </a:lnSpc>
              <a:buFont typeface="Arial" panose="020B0604020202020204" pitchFamily="34" charset="0"/>
              <a:buNone/>
              <a:defRPr sz="5700">
                <a:solidFill>
                  <a:schemeClr val="bg1"/>
                </a:solidFill>
                <a:latin typeface="+mn-lt"/>
              </a:defRPr>
            </a:lvl8pPr>
            <a:lvl9pPr marL="0" indent="0">
              <a:lnSpc>
                <a:spcPct val="90000"/>
              </a:lnSpc>
              <a:buFont typeface="Arial" panose="020B0604020202020204" pitchFamily="34" charset="0"/>
              <a:buNone/>
              <a:defRPr sz="5700">
                <a:solidFill>
                  <a:schemeClr val="bg1"/>
                </a:solidFill>
                <a:latin typeface="+mn-lt"/>
              </a:defRPr>
            </a:lvl9pPr>
          </a:lstStyle>
          <a:p>
            <a:pPr lvl="0"/>
            <a:r>
              <a:rPr lang="de-DE" dirty="0"/>
              <a:t>Weiterer Titel</a:t>
            </a:r>
          </a:p>
        </p:txBody>
      </p:sp>
      <p:sp>
        <p:nvSpPr>
          <p:cNvPr id="30" name="Textfeld 29">
            <a:extLst>
              <a:ext uri="{FF2B5EF4-FFF2-40B4-BE49-F238E27FC236}">
                <a16:creationId xmlns:a16="http://schemas.microsoft.com/office/drawing/2014/main" id="{3347B51A-65B2-CAF4-980E-CB58818F7E5C}"/>
              </a:ext>
            </a:extLst>
          </p:cNvPr>
          <p:cNvSpPr txBox="1"/>
          <p:nvPr userDrawn="1"/>
        </p:nvSpPr>
        <p:spPr>
          <a:xfrm flipH="1">
            <a:off x="-3600000" y="0"/>
            <a:ext cx="2880000" cy="837904"/>
          </a:xfrm>
          <a:prstGeom prst="rect">
            <a:avLst/>
          </a:prstGeom>
          <a:solidFill>
            <a:schemeClr val="accent1"/>
          </a:solidFill>
        </p:spPr>
        <p:txBody>
          <a:bodyPr wrap="square" lIns="144000" tIns="72000" rIns="144000" bIns="72000" rtlCol="0" anchor="t" anchorCtr="0">
            <a:spAutoFit/>
          </a:bodyPr>
          <a:lstStyle/>
          <a:p>
            <a:r>
              <a:rPr lang="de-DE" sz="900" b="1" kern="600" baseline="0" dirty="0">
                <a:solidFill>
                  <a:schemeClr val="bg1"/>
                </a:solidFill>
                <a:latin typeface="+mj-lt"/>
              </a:rPr>
              <a:t>Präsentationsformat: 16:9</a:t>
            </a:r>
          </a:p>
          <a:p>
            <a:endParaRPr lang="de-DE" sz="900" b="0" kern="600" baseline="0" dirty="0">
              <a:solidFill>
                <a:schemeClr val="bg1"/>
              </a:solidFill>
              <a:latin typeface="+mj-lt"/>
            </a:endParaRPr>
          </a:p>
          <a:p>
            <a:r>
              <a:rPr lang="de-DE" sz="900" b="0" kern="600" baseline="0" dirty="0">
                <a:solidFill>
                  <a:schemeClr val="bg1"/>
                </a:solidFill>
                <a:latin typeface="+mn-lt"/>
              </a:rPr>
              <a:t>Die Bedienungshinweise müssen nicht gelöscht werden, diese sind bei der Präsentation nicht sichtbar.</a:t>
            </a:r>
            <a:endParaRPr lang="de-CH" sz="900" b="0" kern="600" baseline="0" dirty="0">
              <a:solidFill>
                <a:schemeClr val="bg1"/>
              </a:solidFill>
              <a:latin typeface="+mn-lt"/>
            </a:endParaRPr>
          </a:p>
        </p:txBody>
      </p:sp>
      <p:sp>
        <p:nvSpPr>
          <p:cNvPr id="31" name="Textfeld 30">
            <a:extLst>
              <a:ext uri="{FF2B5EF4-FFF2-40B4-BE49-F238E27FC236}">
                <a16:creationId xmlns:a16="http://schemas.microsoft.com/office/drawing/2014/main" id="{1DCD08DB-D00C-FA6C-6D68-7644398E0FE4}"/>
              </a:ext>
            </a:extLst>
          </p:cNvPr>
          <p:cNvSpPr txBox="1"/>
          <p:nvPr userDrawn="1"/>
        </p:nvSpPr>
        <p:spPr>
          <a:xfrm>
            <a:off x="-3600000" y="4270946"/>
            <a:ext cx="2880000" cy="1530401"/>
          </a:xfrm>
          <a:prstGeom prst="rect">
            <a:avLst/>
          </a:prstGeom>
          <a:solidFill>
            <a:schemeClr val="accent1"/>
          </a:solidFill>
        </p:spPr>
        <p:txBody>
          <a:bodyPr wrap="square" lIns="144000" tIns="72000" rIns="144000" bIns="72000" rtlCol="0">
            <a:spAutoFit/>
          </a:bodyPr>
          <a:lstStyle/>
          <a:p>
            <a:r>
              <a:rPr lang="de-DE" sz="900" b="1" kern="600" dirty="0">
                <a:solidFill>
                  <a:schemeClr val="bg1"/>
                </a:solidFill>
                <a:latin typeface="+mj-lt"/>
              </a:rPr>
              <a:t>Elemente und Spalten ausrichten:</a:t>
            </a:r>
          </a:p>
          <a:p>
            <a:r>
              <a:rPr lang="de-DE" sz="900" b="0" kern="600" dirty="0">
                <a:solidFill>
                  <a:schemeClr val="bg1"/>
                </a:solidFill>
                <a:latin typeface="+mn-lt"/>
              </a:rPr>
              <a:t>Beachten Sie die enthaltenen</a:t>
            </a:r>
            <a:r>
              <a:rPr lang="de-DE" sz="900" b="0" kern="600" baseline="0" dirty="0">
                <a:solidFill>
                  <a:schemeClr val="bg1"/>
                </a:solidFill>
                <a:latin typeface="+mn-lt"/>
              </a:rPr>
              <a:t> Führungslinien (Ansicht -&gt; Anzeigen -&gt; Führungslinien). </a:t>
            </a:r>
            <a:br>
              <a:rPr lang="de-DE" sz="900" b="0" kern="600" baseline="0" dirty="0">
                <a:solidFill>
                  <a:schemeClr val="bg1"/>
                </a:solidFill>
                <a:latin typeface="+mn-lt"/>
              </a:rPr>
            </a:br>
            <a:endParaRPr lang="de-DE" sz="900" b="0" kern="600" dirty="0">
              <a:solidFill>
                <a:schemeClr val="bg1"/>
              </a:solidFill>
              <a:latin typeface="+mn-lt"/>
            </a:endParaRPr>
          </a:p>
          <a:p>
            <a:r>
              <a:rPr lang="de-DE" sz="900" b="1" kern="600" dirty="0">
                <a:solidFill>
                  <a:schemeClr val="bg1"/>
                </a:solidFill>
                <a:latin typeface="+mj-lt"/>
              </a:rPr>
              <a:t>Positionen berichtigen / Layout zurücksetzen:</a:t>
            </a:r>
          </a:p>
          <a:p>
            <a:r>
              <a:rPr lang="de-DE" sz="900" b="0" kern="600" dirty="0">
                <a:solidFill>
                  <a:schemeClr val="bg1"/>
                </a:solidFill>
                <a:latin typeface="+mn-lt"/>
              </a:rPr>
              <a:t>Falls Sie Elemente aus Versehen verschoben haben, können Sie das Layout mittels Rechtsklick auf das kleine Übersichtsbild am linken Bildschirmrand zurücksetzen. Wählen Sie hierfür den Eintrag «Folie zurücksetzen»</a:t>
            </a:r>
            <a:r>
              <a:rPr lang="de-DE" sz="900" b="0" kern="600" baseline="0" dirty="0">
                <a:solidFill>
                  <a:schemeClr val="bg1"/>
                </a:solidFill>
                <a:latin typeface="+mn-lt"/>
              </a:rPr>
              <a:t>.</a:t>
            </a:r>
            <a:endParaRPr lang="de-CH" sz="900" b="0" kern="600" dirty="0">
              <a:solidFill>
                <a:schemeClr val="bg1"/>
              </a:solidFill>
              <a:latin typeface="+mn-lt"/>
            </a:endParaRPr>
          </a:p>
        </p:txBody>
      </p:sp>
      <p:grpSp>
        <p:nvGrpSpPr>
          <p:cNvPr id="32" name="Gruppieren 31">
            <a:extLst>
              <a:ext uri="{FF2B5EF4-FFF2-40B4-BE49-F238E27FC236}">
                <a16:creationId xmlns:a16="http://schemas.microsoft.com/office/drawing/2014/main" id="{27983783-09A8-5770-213F-A301D5074CBF}"/>
              </a:ext>
            </a:extLst>
          </p:cNvPr>
          <p:cNvGrpSpPr/>
          <p:nvPr userDrawn="1"/>
        </p:nvGrpSpPr>
        <p:grpSpPr>
          <a:xfrm>
            <a:off x="-3600000" y="837904"/>
            <a:ext cx="2880000" cy="3433042"/>
            <a:chOff x="-3600000" y="837904"/>
            <a:chExt cx="2880000" cy="3433042"/>
          </a:xfrm>
        </p:grpSpPr>
        <p:sp>
          <p:nvSpPr>
            <p:cNvPr id="33" name="Textfeld 32">
              <a:extLst>
                <a:ext uri="{FF2B5EF4-FFF2-40B4-BE49-F238E27FC236}">
                  <a16:creationId xmlns:a16="http://schemas.microsoft.com/office/drawing/2014/main" id="{6278D806-54C9-D602-A0FA-B61DD19E8D19}"/>
                </a:ext>
              </a:extLst>
            </p:cNvPr>
            <p:cNvSpPr txBox="1"/>
            <p:nvPr userDrawn="1"/>
          </p:nvSpPr>
          <p:spPr>
            <a:xfrm>
              <a:off x="-3600000" y="837904"/>
              <a:ext cx="2880000" cy="3433042"/>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Layout ändern / Neue Folie erstellen:</a:t>
              </a:r>
            </a:p>
            <a:p>
              <a:r>
                <a:rPr lang="de-DE" sz="900" b="0" kern="600" dirty="0">
                  <a:solidFill>
                    <a:schemeClr val="tx1"/>
                  </a:solidFill>
                  <a:latin typeface="+mn-lt"/>
                </a:rPr>
                <a:t>Klicken Sie unter «Start -&gt; Folien»</a:t>
              </a:r>
              <a:r>
                <a:rPr lang="de-DE" sz="900" b="0" kern="600" baseline="0" dirty="0">
                  <a:solidFill>
                    <a:schemeClr val="tx1"/>
                  </a:solidFill>
                  <a:latin typeface="+mn-lt"/>
                </a:rPr>
                <a:t> </a:t>
              </a:r>
              <a:r>
                <a:rPr lang="de-DE" sz="900" b="0" kern="600" dirty="0">
                  <a:solidFill>
                    <a:schemeClr val="tx1"/>
                  </a:solidFill>
                  <a:latin typeface="+mn-lt"/>
                </a:rPr>
                <a:t>auf «Layout»  (oder</a:t>
              </a:r>
              <a:r>
                <a:rPr lang="de-DE" sz="900" b="0" kern="600" baseline="0" dirty="0">
                  <a:solidFill>
                    <a:schemeClr val="tx1"/>
                  </a:solidFill>
                  <a:latin typeface="+mn-lt"/>
                </a:rPr>
                <a:t> auf «</a:t>
              </a:r>
              <a:r>
                <a:rPr lang="de-DE" sz="900" b="0" kern="600" dirty="0">
                  <a:solidFill>
                    <a:schemeClr val="tx1"/>
                  </a:solidFill>
                  <a:latin typeface="+mn-lt"/>
                </a:rPr>
                <a:t>Neue Folie») und wählen Sie das gewünschte Layout. Alternativ kopieren Sie eine fertige Folie und bearbeiten diese.</a:t>
              </a: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p:txBody>
        </p:sp>
        <p:pic>
          <p:nvPicPr>
            <p:cNvPr id="34" name="Grafik 33">
              <a:extLst>
                <a:ext uri="{FF2B5EF4-FFF2-40B4-BE49-F238E27FC236}">
                  <a16:creationId xmlns:a16="http://schemas.microsoft.com/office/drawing/2014/main" id="{AB8110E5-3D27-C066-2367-F13B357F675A}"/>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11892" y="1617754"/>
              <a:ext cx="2703783" cy="2547899"/>
            </a:xfrm>
            <a:prstGeom prst="rect">
              <a:avLst/>
            </a:prstGeom>
          </p:spPr>
        </p:pic>
      </p:grpSp>
      <p:grpSp>
        <p:nvGrpSpPr>
          <p:cNvPr id="35" name="Gruppieren 34">
            <a:extLst>
              <a:ext uri="{FF2B5EF4-FFF2-40B4-BE49-F238E27FC236}">
                <a16:creationId xmlns:a16="http://schemas.microsoft.com/office/drawing/2014/main" id="{2FF1B381-0845-DE55-CB91-3DA828A7EB85}"/>
              </a:ext>
            </a:extLst>
          </p:cNvPr>
          <p:cNvGrpSpPr/>
          <p:nvPr userDrawn="1"/>
        </p:nvGrpSpPr>
        <p:grpSpPr>
          <a:xfrm>
            <a:off x="12912000" y="4"/>
            <a:ext cx="2880000" cy="2602045"/>
            <a:chOff x="-3240000" y="3985986"/>
            <a:chExt cx="2236901" cy="1951533"/>
          </a:xfrm>
          <a:solidFill>
            <a:schemeClr val="accent1">
              <a:lumMod val="40000"/>
              <a:lumOff val="60000"/>
            </a:schemeClr>
          </a:solidFill>
        </p:grpSpPr>
        <p:sp>
          <p:nvSpPr>
            <p:cNvPr id="36" name="Textfeld 35">
              <a:extLst>
                <a:ext uri="{FF2B5EF4-FFF2-40B4-BE49-F238E27FC236}">
                  <a16:creationId xmlns:a16="http://schemas.microsoft.com/office/drawing/2014/main" id="{779C55D5-3418-1DAE-AF3F-025A31004DAB}"/>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37" name="Grafik 36">
              <a:extLst>
                <a:ext uri="{FF2B5EF4-FFF2-40B4-BE49-F238E27FC236}">
                  <a16:creationId xmlns:a16="http://schemas.microsoft.com/office/drawing/2014/main" id="{4CE3F102-D32C-7990-521D-0A5E03F438F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grpSp>
        <p:nvGrpSpPr>
          <p:cNvPr id="38" name="Gruppieren 37">
            <a:extLst>
              <a:ext uri="{FF2B5EF4-FFF2-40B4-BE49-F238E27FC236}">
                <a16:creationId xmlns:a16="http://schemas.microsoft.com/office/drawing/2014/main" id="{39A933E9-0A91-0D6D-4D77-334CB45E9C1E}"/>
              </a:ext>
            </a:extLst>
          </p:cNvPr>
          <p:cNvGrpSpPr/>
          <p:nvPr userDrawn="1"/>
        </p:nvGrpSpPr>
        <p:grpSpPr>
          <a:xfrm>
            <a:off x="-3600000" y="5891154"/>
            <a:ext cx="3022859" cy="524553"/>
            <a:chOff x="10033199" y="6194947"/>
            <a:chExt cx="3022859" cy="524553"/>
          </a:xfrm>
          <a:solidFill>
            <a:schemeClr val="accent1">
              <a:lumMod val="20000"/>
              <a:lumOff val="80000"/>
            </a:schemeClr>
          </a:solidFill>
        </p:grpSpPr>
        <p:sp>
          <p:nvSpPr>
            <p:cNvPr id="39" name="Rechteck 38">
              <a:extLst>
                <a:ext uri="{FF2B5EF4-FFF2-40B4-BE49-F238E27FC236}">
                  <a16:creationId xmlns:a16="http://schemas.microsoft.com/office/drawing/2014/main" id="{2AA52BF9-311E-2D9F-5960-1B24D4DC846C}"/>
                </a:ext>
              </a:extLst>
            </p:cNvPr>
            <p:cNvSpPr/>
            <p:nvPr userDrawn="1"/>
          </p:nvSpPr>
          <p:spPr>
            <a:xfrm rot="2700000">
              <a:off x="12726827" y="6291241"/>
              <a:ext cx="329231" cy="3292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ts val="2500"/>
                </a:lnSpc>
              </a:pPr>
              <a:endParaRPr lang="de-CH" sz="1900" kern="600" baseline="0" dirty="0" err="1">
                <a:solidFill>
                  <a:schemeClr val="tx1"/>
                </a:solidFill>
              </a:endParaRPr>
            </a:p>
          </p:txBody>
        </p:sp>
        <p:sp>
          <p:nvSpPr>
            <p:cNvPr id="40" name="Textfeld 39">
              <a:extLst>
                <a:ext uri="{FF2B5EF4-FFF2-40B4-BE49-F238E27FC236}">
                  <a16:creationId xmlns:a16="http://schemas.microsoft.com/office/drawing/2014/main" id="{9E1C9398-4B25-DC89-FC38-15051B4BBD3E}"/>
                </a:ext>
              </a:extLst>
            </p:cNvPr>
            <p:cNvSpPr txBox="1"/>
            <p:nvPr userDrawn="1"/>
          </p:nvSpPr>
          <p:spPr>
            <a:xfrm flipH="1">
              <a:off x="10033199" y="6194947"/>
              <a:ext cx="2880000" cy="524553"/>
            </a:xfrm>
            <a:prstGeom prst="rect">
              <a:avLst/>
            </a:prstGeom>
            <a:solidFill>
              <a:schemeClr val="accent3"/>
            </a:solidFill>
          </p:spPr>
          <p:txBody>
            <a:bodyPr wrap="square" lIns="108000" tIns="54000" rIns="108000" bIns="54000" rtlCol="0" anchor="ctr" anchorCtr="0">
              <a:spAutoFit/>
            </a:bodyPr>
            <a:lstStyle/>
            <a:p>
              <a:r>
                <a:rPr lang="de-CH" sz="900" b="1" kern="600" dirty="0">
                  <a:solidFill>
                    <a:schemeClr val="bg1"/>
                  </a:solidFill>
                  <a:latin typeface="+mj-lt"/>
                </a:rPr>
                <a:t>Datum anpassen:</a:t>
              </a:r>
            </a:p>
            <a:p>
              <a:r>
                <a:rPr lang="de-CH" sz="900" b="0" kern="600" dirty="0">
                  <a:solidFill>
                    <a:schemeClr val="bg1"/>
                  </a:solidFill>
                  <a:latin typeface="+mn-lt"/>
                </a:rPr>
                <a:t>Über «Einfügen &gt; Kopf- und Fußzeile» können Sie das Datum anpassen.</a:t>
              </a:r>
              <a:endParaRPr lang="de-CH" sz="900" b="1" kern="600" dirty="0">
                <a:solidFill>
                  <a:schemeClr val="bg1"/>
                </a:solidFill>
                <a:latin typeface="+mn-lt"/>
              </a:endParaRPr>
            </a:p>
          </p:txBody>
        </p:sp>
      </p:grpSp>
      <p:sp>
        <p:nvSpPr>
          <p:cNvPr id="5" name="Textplatzhalter 4">
            <a:extLst>
              <a:ext uri="{FF2B5EF4-FFF2-40B4-BE49-F238E27FC236}">
                <a16:creationId xmlns:a16="http://schemas.microsoft.com/office/drawing/2014/main" id="{CB4E46C9-1360-B1C9-ACC0-FB9B02E623F2}"/>
              </a:ext>
            </a:extLst>
          </p:cNvPr>
          <p:cNvSpPr>
            <a:spLocks noGrp="1"/>
          </p:cNvSpPr>
          <p:nvPr>
            <p:ph type="body" sz="quarter" idx="20" hasCustomPrompt="1"/>
          </p:nvPr>
        </p:nvSpPr>
        <p:spPr>
          <a:xfrm>
            <a:off x="10302000" y="5673600"/>
            <a:ext cx="1890000" cy="1184400"/>
          </a:xfr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100"/>
            </a:lvl1pPr>
          </a:lstStyle>
          <a:p>
            <a:pPr lvl="0"/>
            <a:r>
              <a:rPr lang="de-DE" dirty="0"/>
              <a:t>   </a:t>
            </a:r>
            <a:endParaRPr lang="de-CH" dirty="0"/>
          </a:p>
        </p:txBody>
      </p:sp>
      <p:sp>
        <p:nvSpPr>
          <p:cNvPr id="7" name="Textplatzhalter 6">
            <a:extLst>
              <a:ext uri="{FF2B5EF4-FFF2-40B4-BE49-F238E27FC236}">
                <a16:creationId xmlns:a16="http://schemas.microsoft.com/office/drawing/2014/main" id="{736ED382-5299-F26A-02AF-FB8E2FE0095F}"/>
              </a:ext>
            </a:extLst>
          </p:cNvPr>
          <p:cNvSpPr>
            <a:spLocks noGrp="1"/>
          </p:cNvSpPr>
          <p:nvPr>
            <p:ph type="body" sz="quarter" idx="21" hasCustomPrompt="1"/>
          </p:nvPr>
        </p:nvSpPr>
        <p:spPr>
          <a:xfrm>
            <a:off x="11075229" y="5994263"/>
            <a:ext cx="874800" cy="655200"/>
          </a:xfrm>
          <a:blipFill dpi="0" rotWithShape="1">
            <a:blip r:embed="rId6">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2647839592"/>
      </p:ext>
    </p:extLst>
  </p:cSld>
  <p:clrMapOvr>
    <a:masterClrMapping/>
  </p:clrMapOvr>
  <p:hf sldNum="0" hdr="0" ftr="0"/>
  <p:extLst>
    <p:ext uri="{DCECCB84-F9BA-43D5-87BE-67443E8EF086}">
      <p15:sldGuideLst xmlns:p15="http://schemas.microsoft.com/office/powerpoint/2012/main">
        <p15:guide id="1" orient="horz" pos="3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_Zwischentitel">
    <p:spTree>
      <p:nvGrpSpPr>
        <p:cNvPr id="1" name=""/>
        <p:cNvGrpSpPr/>
        <p:nvPr/>
      </p:nvGrpSpPr>
      <p:grpSpPr>
        <a:xfrm>
          <a:off x="0" y="0"/>
          <a:ext cx="0" cy="0"/>
          <a:chOff x="0" y="0"/>
          <a:chExt cx="0" cy="0"/>
        </a:xfrm>
      </p:grpSpPr>
      <p:sp>
        <p:nvSpPr>
          <p:cNvPr id="14" name="Bildplatzhalter 13">
            <a:extLst>
              <a:ext uri="{FF2B5EF4-FFF2-40B4-BE49-F238E27FC236}">
                <a16:creationId xmlns:a16="http://schemas.microsoft.com/office/drawing/2014/main" id="{BFF8561A-9757-41D4-18D1-E921A9F7C817}"/>
              </a:ext>
            </a:extLst>
          </p:cNvPr>
          <p:cNvSpPr>
            <a:spLocks noGrp="1"/>
          </p:cNvSpPr>
          <p:nvPr>
            <p:ph type="pic" sz="quarter" idx="14"/>
          </p:nvPr>
        </p:nvSpPr>
        <p:spPr>
          <a:xfrm>
            <a:off x="0" y="0"/>
            <a:ext cx="12192000" cy="6858000"/>
          </a:xfrm>
          <a:solidFill>
            <a:schemeClr val="accent3"/>
          </a:solidFill>
        </p:spPr>
        <p:txBody>
          <a:bodyPr bIns="0" anchor="ctr" anchorCtr="0"/>
          <a:lstStyle>
            <a:lvl1pPr algn="ctr">
              <a:defRPr>
                <a:solidFill>
                  <a:schemeClr val="bg1"/>
                </a:solidFill>
              </a:defRPr>
            </a:lvl1pPr>
          </a:lstStyle>
          <a:p>
            <a:r>
              <a:rPr lang="de-DE"/>
              <a:t>Bild durch Klicken auf Symbol hinzufügen</a:t>
            </a:r>
            <a:endParaRPr lang="de-CH" dirty="0"/>
          </a:p>
        </p:txBody>
      </p:sp>
      <p:sp>
        <p:nvSpPr>
          <p:cNvPr id="2" name="Titel 1">
            <a:extLst>
              <a:ext uri="{FF2B5EF4-FFF2-40B4-BE49-F238E27FC236}">
                <a16:creationId xmlns:a16="http://schemas.microsoft.com/office/drawing/2014/main" id="{494FCD23-31DD-C5BD-AFE6-C7AEEEB6FB4A}"/>
              </a:ext>
            </a:extLst>
          </p:cNvPr>
          <p:cNvSpPr>
            <a:spLocks noGrp="1"/>
          </p:cNvSpPr>
          <p:nvPr>
            <p:ph type="ctrTitle" hasCustomPrompt="1"/>
          </p:nvPr>
        </p:nvSpPr>
        <p:spPr>
          <a:xfrm>
            <a:off x="606425" y="565610"/>
            <a:ext cx="10979150" cy="1655762"/>
          </a:xfrm>
        </p:spPr>
        <p:txBody>
          <a:bodyPr tIns="0" anchor="t" anchorCtr="0"/>
          <a:lstStyle>
            <a:lvl1pPr algn="l">
              <a:defRPr sz="4800">
                <a:solidFill>
                  <a:schemeClr val="bg1"/>
                </a:solidFill>
                <a:latin typeface="+mj-lt"/>
              </a:defRPr>
            </a:lvl1pPr>
          </a:lstStyle>
          <a:p>
            <a:r>
              <a:rPr lang="de-DE" dirty="0"/>
              <a:t>Zwischentitel eingeben</a:t>
            </a:r>
            <a:endParaRPr lang="de-CH" dirty="0"/>
          </a:p>
        </p:txBody>
      </p:sp>
      <p:sp>
        <p:nvSpPr>
          <p:cNvPr id="20" name="Datumsplatzhalter 19">
            <a:extLst>
              <a:ext uri="{FF2B5EF4-FFF2-40B4-BE49-F238E27FC236}">
                <a16:creationId xmlns:a16="http://schemas.microsoft.com/office/drawing/2014/main" id="{F011261B-6F32-05D2-E1B4-574B39CBFD6D}"/>
              </a:ext>
            </a:extLst>
          </p:cNvPr>
          <p:cNvSpPr>
            <a:spLocks noGrp="1"/>
          </p:cNvSpPr>
          <p:nvPr>
            <p:ph type="dt" sz="half" idx="16"/>
          </p:nvPr>
        </p:nvSpPr>
        <p:spPr>
          <a:xfrm>
            <a:off x="606425" y="7307232"/>
            <a:ext cx="2743200" cy="365125"/>
          </a:xfrm>
        </p:spPr>
        <p:txBody>
          <a:bodyPr anchor="t" anchorCtr="0"/>
          <a:lstStyle>
            <a:lvl1pPr>
              <a:defRPr sz="100">
                <a:solidFill>
                  <a:schemeClr val="accent6"/>
                </a:solidFill>
                <a:latin typeface="+mj-lt"/>
              </a:defRPr>
            </a:lvl1pPr>
          </a:lstStyle>
          <a:p>
            <a:fld id="{A3202045-E97F-4D2B-8AE6-D39B7D73F5B2}" type="datetime1">
              <a:rPr lang="de-CH" smtClean="0"/>
              <a:pPr/>
              <a:t>28.02.25</a:t>
            </a:fld>
            <a:endParaRPr lang="de-CH" dirty="0"/>
          </a:p>
        </p:txBody>
      </p:sp>
      <p:sp>
        <p:nvSpPr>
          <p:cNvPr id="21" name="Fußzeilenplatzhalter 20">
            <a:extLst>
              <a:ext uri="{FF2B5EF4-FFF2-40B4-BE49-F238E27FC236}">
                <a16:creationId xmlns:a16="http://schemas.microsoft.com/office/drawing/2014/main" id="{637E616D-61DD-26A3-41E1-4D919A286436}"/>
              </a:ext>
            </a:extLst>
          </p:cNvPr>
          <p:cNvSpPr>
            <a:spLocks noGrp="1"/>
          </p:cNvSpPr>
          <p:nvPr>
            <p:ph type="ftr" sz="quarter" idx="17"/>
          </p:nvPr>
        </p:nvSpPr>
        <p:spPr>
          <a:xfrm>
            <a:off x="4038600" y="7307232"/>
            <a:ext cx="4114800" cy="365125"/>
          </a:xfrm>
        </p:spPr>
        <p:txBody>
          <a:bodyPr/>
          <a:lstStyle/>
          <a:p>
            <a:endParaRPr lang="de-CH" dirty="0"/>
          </a:p>
        </p:txBody>
      </p:sp>
      <p:sp>
        <p:nvSpPr>
          <p:cNvPr id="22" name="Foliennummernplatzhalter 21">
            <a:extLst>
              <a:ext uri="{FF2B5EF4-FFF2-40B4-BE49-F238E27FC236}">
                <a16:creationId xmlns:a16="http://schemas.microsoft.com/office/drawing/2014/main" id="{D6809A0B-43DD-09E4-695F-FA24686E3BC8}"/>
              </a:ext>
            </a:extLst>
          </p:cNvPr>
          <p:cNvSpPr>
            <a:spLocks noGrp="1"/>
          </p:cNvSpPr>
          <p:nvPr>
            <p:ph type="sldNum" sz="quarter" idx="18"/>
          </p:nvPr>
        </p:nvSpPr>
        <p:spPr/>
        <p:txBody>
          <a:bodyPr/>
          <a:lstStyle/>
          <a:p>
            <a:fld id="{C5328619-05AF-4BF1-B452-9B5E471B5B92}" type="slidenum">
              <a:rPr lang="de-CH" smtClean="0"/>
              <a:pPr/>
              <a:t>‹Nr.›</a:t>
            </a:fld>
            <a:endParaRPr lang="de-CH"/>
          </a:p>
        </p:txBody>
      </p:sp>
      <p:grpSp>
        <p:nvGrpSpPr>
          <p:cNvPr id="6" name="Gruppieren 5">
            <a:extLst>
              <a:ext uri="{FF2B5EF4-FFF2-40B4-BE49-F238E27FC236}">
                <a16:creationId xmlns:a16="http://schemas.microsoft.com/office/drawing/2014/main" id="{295EF798-41E6-6ECD-1DB4-85BE88065673}"/>
              </a:ext>
            </a:extLst>
          </p:cNvPr>
          <p:cNvGrpSpPr/>
          <p:nvPr userDrawn="1"/>
        </p:nvGrpSpPr>
        <p:grpSpPr>
          <a:xfrm>
            <a:off x="-3600350" y="4"/>
            <a:ext cx="2880000" cy="2602045"/>
            <a:chOff x="-3240000" y="3985986"/>
            <a:chExt cx="2236901" cy="1951533"/>
          </a:xfrm>
          <a:solidFill>
            <a:schemeClr val="accent1">
              <a:lumMod val="40000"/>
              <a:lumOff val="60000"/>
            </a:schemeClr>
          </a:solidFill>
        </p:grpSpPr>
        <p:sp>
          <p:nvSpPr>
            <p:cNvPr id="7" name="Textfeld 6">
              <a:extLst>
                <a:ext uri="{FF2B5EF4-FFF2-40B4-BE49-F238E27FC236}">
                  <a16:creationId xmlns:a16="http://schemas.microsoft.com/office/drawing/2014/main" id="{962DD39C-3EB5-7D7E-326A-A66F1E6B888A}"/>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8" name="Grafik 7">
              <a:extLst>
                <a:ext uri="{FF2B5EF4-FFF2-40B4-BE49-F238E27FC236}">
                  <a16:creationId xmlns:a16="http://schemas.microsoft.com/office/drawing/2014/main" id="{DFC18874-610B-7A44-10AD-0BD3DF79AB8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sp>
        <p:nvSpPr>
          <p:cNvPr id="3" name="Textplatzhalter 4">
            <a:extLst>
              <a:ext uri="{FF2B5EF4-FFF2-40B4-BE49-F238E27FC236}">
                <a16:creationId xmlns:a16="http://schemas.microsoft.com/office/drawing/2014/main" id="{1989A612-949A-A8D2-619B-0FA3B19DFDBE}"/>
              </a:ext>
            </a:extLst>
          </p:cNvPr>
          <p:cNvSpPr>
            <a:spLocks noGrp="1"/>
          </p:cNvSpPr>
          <p:nvPr>
            <p:ph type="body" sz="quarter" idx="20" hasCustomPrompt="1"/>
          </p:nvPr>
        </p:nvSpPr>
        <p:spPr>
          <a:xfrm>
            <a:off x="10302000" y="5673600"/>
            <a:ext cx="1890000" cy="1184400"/>
          </a:xfr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lstStyle>
            <a:lvl1pPr>
              <a:defRPr sz="100"/>
            </a:lvl1pPr>
          </a:lstStyle>
          <a:p>
            <a:pPr lvl="0"/>
            <a:r>
              <a:rPr lang="de-DE" dirty="0"/>
              <a:t>   </a:t>
            </a:r>
            <a:endParaRPr lang="de-CH" dirty="0"/>
          </a:p>
        </p:txBody>
      </p:sp>
      <p:sp>
        <p:nvSpPr>
          <p:cNvPr id="5" name="Textplatzhalter 6">
            <a:extLst>
              <a:ext uri="{FF2B5EF4-FFF2-40B4-BE49-F238E27FC236}">
                <a16:creationId xmlns:a16="http://schemas.microsoft.com/office/drawing/2014/main" id="{BE6E7CE0-2694-595E-074D-AAD6A310696D}"/>
              </a:ext>
            </a:extLst>
          </p:cNvPr>
          <p:cNvSpPr>
            <a:spLocks noGrp="1"/>
          </p:cNvSpPr>
          <p:nvPr>
            <p:ph type="body" sz="quarter" idx="21" hasCustomPrompt="1"/>
          </p:nvPr>
        </p:nvSpPr>
        <p:spPr>
          <a:xfrm>
            <a:off x="11075229" y="5994263"/>
            <a:ext cx="874800" cy="655200"/>
          </a:xfrm>
          <a:blipFill dpi="0" rotWithShape="1">
            <a:blip r:embed="rId5">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2578402007"/>
      </p:ext>
    </p:extLst>
  </p:cSld>
  <p:clrMapOvr>
    <a:masterClrMapping/>
  </p:clrMapOvr>
  <p:hf sldNum="0" hdr="0" ftr="0" dt="0"/>
  <p:extLst>
    <p:ext uri="{DCECCB84-F9BA-43D5-87BE-67443E8EF086}">
      <p15:sldGuideLst xmlns:p15="http://schemas.microsoft.com/office/powerpoint/2012/main">
        <p15:guide id="1" orient="horz" pos="35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2_Logose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7" name="Rechteck 6">
            <a:extLst>
              <a:ext uri="{FF2B5EF4-FFF2-40B4-BE49-F238E27FC236}">
                <a16:creationId xmlns:a16="http://schemas.microsoft.com/office/drawing/2014/main" id="{D8B5A7F9-7730-57BC-CD4C-373D80A9B2A3}"/>
              </a:ext>
            </a:extLst>
          </p:cNvPr>
          <p:cNvSpPr/>
          <p:nvPr userDrawn="1"/>
        </p:nvSpPr>
        <p:spPr>
          <a:xfrm>
            <a:off x="10950898" y="5836829"/>
            <a:ext cx="1241102" cy="1021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1" name="Bildplatzhalter 10">
            <a:extLst>
              <a:ext uri="{FF2B5EF4-FFF2-40B4-BE49-F238E27FC236}">
                <a16:creationId xmlns:a16="http://schemas.microsoft.com/office/drawing/2014/main" id="{98824999-5474-1D4F-09EC-4BB32DDFCF5E}"/>
              </a:ext>
            </a:extLst>
          </p:cNvPr>
          <p:cNvSpPr>
            <a:spLocks noGrp="1"/>
          </p:cNvSpPr>
          <p:nvPr>
            <p:ph type="pic" sz="quarter" idx="16" hasCustomPrompt="1"/>
          </p:nvPr>
        </p:nvSpPr>
        <p:spPr>
          <a:xfrm>
            <a:off x="606425" y="2606400"/>
            <a:ext cx="2775600" cy="1969200"/>
          </a:xfrm>
          <a:noFill/>
        </p:spPr>
        <p:txBody>
          <a:bodyPr anchor="ctr" anchorCtr="0"/>
          <a:lstStyle>
            <a:lvl1pPr algn="ctr">
              <a:defRPr>
                <a:latin typeface="+mj-lt"/>
              </a:defRPr>
            </a:lvl1pPr>
          </a:lstStyle>
          <a:p>
            <a:r>
              <a:rPr lang="de-CH" dirty="0"/>
              <a:t>Hier bitte Logo der Sektion einfügen.</a:t>
            </a:r>
          </a:p>
        </p:txBody>
      </p:sp>
      <p:sp>
        <p:nvSpPr>
          <p:cNvPr id="12" name="Bildplatzhalter 10">
            <a:extLst>
              <a:ext uri="{FF2B5EF4-FFF2-40B4-BE49-F238E27FC236}">
                <a16:creationId xmlns:a16="http://schemas.microsoft.com/office/drawing/2014/main" id="{478943AC-88C7-035F-CC54-2B48F76943E1}"/>
              </a:ext>
            </a:extLst>
          </p:cNvPr>
          <p:cNvSpPr>
            <a:spLocks noGrp="1"/>
          </p:cNvSpPr>
          <p:nvPr>
            <p:ph type="pic" sz="quarter" idx="17" hasCustomPrompt="1"/>
          </p:nvPr>
        </p:nvSpPr>
        <p:spPr>
          <a:xfrm>
            <a:off x="4708800" y="2606400"/>
            <a:ext cx="2775600" cy="1969200"/>
          </a:xfrm>
          <a:noFill/>
        </p:spPr>
        <p:txBody>
          <a:bodyPr anchor="ctr" anchorCtr="0"/>
          <a:lstStyle>
            <a:lvl1pPr algn="ctr">
              <a:defRPr>
                <a:latin typeface="+mj-lt"/>
              </a:defRPr>
            </a:lvl1pPr>
          </a:lstStyle>
          <a:p>
            <a:r>
              <a:rPr lang="de-CH" dirty="0"/>
              <a:t>Hier bitte Logo des Kantonal-verbands einfügen.</a:t>
            </a:r>
          </a:p>
        </p:txBody>
      </p:sp>
      <p:grpSp>
        <p:nvGrpSpPr>
          <p:cNvPr id="13" name="Gruppieren 12">
            <a:extLst>
              <a:ext uri="{FF2B5EF4-FFF2-40B4-BE49-F238E27FC236}">
                <a16:creationId xmlns:a16="http://schemas.microsoft.com/office/drawing/2014/main" id="{DBA63EBC-5A5E-8BEF-4945-C355AE846B8E}"/>
              </a:ext>
            </a:extLst>
          </p:cNvPr>
          <p:cNvGrpSpPr/>
          <p:nvPr userDrawn="1"/>
        </p:nvGrpSpPr>
        <p:grpSpPr>
          <a:xfrm>
            <a:off x="-3600350" y="4"/>
            <a:ext cx="2880000" cy="2602045"/>
            <a:chOff x="-3240000" y="3985986"/>
            <a:chExt cx="2236901" cy="1951533"/>
          </a:xfrm>
          <a:solidFill>
            <a:schemeClr val="accent1">
              <a:lumMod val="40000"/>
              <a:lumOff val="60000"/>
            </a:schemeClr>
          </a:solidFill>
        </p:grpSpPr>
        <p:sp>
          <p:nvSpPr>
            <p:cNvPr id="14" name="Textfeld 13">
              <a:extLst>
                <a:ext uri="{FF2B5EF4-FFF2-40B4-BE49-F238E27FC236}">
                  <a16:creationId xmlns:a16="http://schemas.microsoft.com/office/drawing/2014/main" id="{F2A5640A-A825-B4DA-B199-3B6F29CD2CF5}"/>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5" name="Grafik 14">
              <a:extLst>
                <a:ext uri="{FF2B5EF4-FFF2-40B4-BE49-F238E27FC236}">
                  <a16:creationId xmlns:a16="http://schemas.microsoft.com/office/drawing/2014/main" id="{3D7E7E07-363D-41EA-4AE5-CA1AD48ED65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sp>
        <p:nvSpPr>
          <p:cNvPr id="10" name="Textplatzhalter 6">
            <a:extLst>
              <a:ext uri="{FF2B5EF4-FFF2-40B4-BE49-F238E27FC236}">
                <a16:creationId xmlns:a16="http://schemas.microsoft.com/office/drawing/2014/main" id="{0CEC49A6-E1CF-184A-2AEF-82AF8B7D92E7}"/>
              </a:ext>
            </a:extLst>
          </p:cNvPr>
          <p:cNvSpPr>
            <a:spLocks noGrp="1" noChangeAspect="1"/>
          </p:cNvSpPr>
          <p:nvPr>
            <p:ph type="body" sz="quarter" idx="21" hasCustomPrompt="1"/>
          </p:nvPr>
        </p:nvSpPr>
        <p:spPr>
          <a:xfrm>
            <a:off x="8982000" y="2691751"/>
            <a:ext cx="2268712" cy="1699200"/>
          </a:xfrm>
          <a:blipFill dpi="0" rotWithShape="1">
            <a:blip r:embed="rId3">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2722079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3_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06425" y="2498565"/>
            <a:ext cx="4413600" cy="4012896"/>
          </a:xfrm>
        </p:spPr>
        <p:txBody>
          <a:bodyPr/>
          <a:lstStyle>
            <a:lvl1pPr marL="342900" indent="-342900">
              <a:spcBef>
                <a:spcPts val="1100"/>
              </a:spcBef>
              <a:spcAft>
                <a:spcPts val="600"/>
              </a:spcAft>
              <a:buClr>
                <a:schemeClr val="accent1"/>
              </a:buClr>
              <a:buFont typeface="Wingdings" panose="05000000000000000000" pitchFamily="2" charset="2"/>
              <a:buChar char=""/>
              <a:defRPr sz="2100" b="1">
                <a:latin typeface="+mj-lt"/>
              </a:defRPr>
            </a:lvl1pPr>
            <a:lvl2pPr marL="360000" indent="0" algn="l">
              <a:lnSpc>
                <a:spcPts val="1000"/>
              </a:lnSpc>
              <a:buFont typeface="Arial" panose="020B0604020202020204" pitchFamily="34" charset="0"/>
              <a:buNone/>
              <a:defRPr sz="1200" b="1" u="none" strike="noStrike" spc="-200" normalizeH="0" baseline="0">
                <a:ln>
                  <a:noFill/>
                </a:ln>
                <a:solidFill>
                  <a:schemeClr val="accent1"/>
                </a:solidFill>
                <a:uFill>
                  <a:solidFill>
                    <a:schemeClr val="accent1"/>
                  </a:solidFill>
                </a:uFill>
                <a:latin typeface="+mj-lt"/>
              </a:defRPr>
            </a:lvl2pPr>
            <a:lvl3pPr marL="0" indent="0">
              <a:spcBef>
                <a:spcPts val="0"/>
              </a:spcBef>
              <a:buNone/>
              <a:defRPr sz="2100" b="1">
                <a:latin typeface="+mj-lt"/>
              </a:defRPr>
            </a:lvl3pPr>
            <a:lvl4pPr marL="0" indent="0">
              <a:buNone/>
              <a:defRPr sz="2100" b="1">
                <a:latin typeface="+mj-lt"/>
              </a:defRPr>
            </a:lvl4pPr>
            <a:lvl5pPr marL="0" indent="0">
              <a:buFont typeface="Arial" panose="020B0604020202020204" pitchFamily="34" charset="0"/>
              <a:buNone/>
              <a:defRPr sz="2100" b="1">
                <a:latin typeface="+mj-lt"/>
              </a:defRPr>
            </a:lvl5pPr>
            <a:lvl6pPr marL="0" indent="0">
              <a:buFont typeface="Arial" panose="020B0604020202020204" pitchFamily="34" charset="0"/>
              <a:buNone/>
              <a:defRPr sz="2100" b="1">
                <a:latin typeface="+mj-lt"/>
              </a:defRPr>
            </a:lvl6pPr>
            <a:lvl7pPr marL="0" indent="0">
              <a:buFont typeface="Arial" panose="020B0604020202020204" pitchFamily="34" charset="0"/>
              <a:buNone/>
              <a:defRPr sz="2100" b="1">
                <a:latin typeface="+mj-lt"/>
              </a:defRPr>
            </a:lvl7pPr>
            <a:lvl8pPr marL="0" indent="0">
              <a:buFont typeface="Arial" panose="020B0604020202020204" pitchFamily="34" charset="0"/>
              <a:buNone/>
              <a:defRPr sz="2100" b="1">
                <a:latin typeface="+mj-lt"/>
              </a:defRPr>
            </a:lvl8pPr>
            <a:lvl9pPr marL="0" indent="0">
              <a:buFont typeface="Arial" panose="020B0604020202020204" pitchFamily="34" charset="0"/>
              <a:buNone/>
              <a:defRPr sz="2100" b="1">
                <a:latin typeface="+mj-lt"/>
              </a:defRPr>
            </a:lvl9pPr>
          </a:lstStyle>
          <a:p>
            <a:pPr lvl="0"/>
            <a:r>
              <a:rPr lang="de-DE" dirty="0"/>
              <a:t>Text eingeben</a:t>
            </a:r>
          </a:p>
          <a:p>
            <a:pPr lvl="1"/>
            <a:r>
              <a:rPr lang="de-DE" u="none" strike="noStrike" normalizeH="0" baseline="0" dirty="0"/>
              <a:t>__________________________</a:t>
            </a:r>
            <a:endParaRPr lang="de-DE" dirty="0"/>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15" name="Inhaltsplatzhalter 2">
            <a:extLst>
              <a:ext uri="{FF2B5EF4-FFF2-40B4-BE49-F238E27FC236}">
                <a16:creationId xmlns:a16="http://schemas.microsoft.com/office/drawing/2014/main" id="{DBBEB574-3D94-9F28-9BCF-052462B2D6D6}"/>
              </a:ext>
            </a:extLst>
          </p:cNvPr>
          <p:cNvSpPr>
            <a:spLocks noGrp="1"/>
          </p:cNvSpPr>
          <p:nvPr>
            <p:ph idx="14" hasCustomPrompt="1"/>
          </p:nvPr>
        </p:nvSpPr>
        <p:spPr>
          <a:xfrm>
            <a:off x="5612400" y="2498565"/>
            <a:ext cx="4413600" cy="4012896"/>
          </a:xfrm>
        </p:spPr>
        <p:txBody>
          <a:bodyPr/>
          <a:lstStyle>
            <a:lvl1pPr marL="342900" indent="-342900">
              <a:spcBef>
                <a:spcPts val="1100"/>
              </a:spcBef>
              <a:spcAft>
                <a:spcPts val="600"/>
              </a:spcAft>
              <a:buClr>
                <a:schemeClr val="accent1"/>
              </a:buClr>
              <a:buFont typeface="Wingdings" panose="05000000000000000000" pitchFamily="2" charset="2"/>
              <a:buChar char=""/>
              <a:defRPr sz="2100" b="1">
                <a:latin typeface="+mj-lt"/>
              </a:defRPr>
            </a:lvl1pPr>
            <a:lvl2pPr marL="360000" indent="0" algn="l">
              <a:lnSpc>
                <a:spcPts val="1000"/>
              </a:lnSpc>
              <a:buFont typeface="Arial" panose="020B0604020202020204" pitchFamily="34" charset="0"/>
              <a:buNone/>
              <a:defRPr sz="1200" b="1" u="none" strike="noStrike" spc="-200" normalizeH="0" baseline="0">
                <a:ln>
                  <a:noFill/>
                </a:ln>
                <a:solidFill>
                  <a:schemeClr val="accent1"/>
                </a:solidFill>
                <a:uFill>
                  <a:solidFill>
                    <a:schemeClr val="accent1"/>
                  </a:solidFill>
                </a:uFill>
                <a:latin typeface="+mj-lt"/>
              </a:defRPr>
            </a:lvl2pPr>
            <a:lvl3pPr marL="0" indent="0">
              <a:spcBef>
                <a:spcPts val="0"/>
              </a:spcBef>
              <a:buNone/>
              <a:defRPr sz="2100" b="1">
                <a:latin typeface="+mj-lt"/>
              </a:defRPr>
            </a:lvl3pPr>
            <a:lvl4pPr marL="0" indent="0">
              <a:buNone/>
              <a:defRPr sz="2100" b="1">
                <a:latin typeface="+mj-lt"/>
              </a:defRPr>
            </a:lvl4pPr>
            <a:lvl5pPr marL="0" indent="0">
              <a:buFont typeface="Arial" panose="020B0604020202020204" pitchFamily="34" charset="0"/>
              <a:buNone/>
              <a:defRPr sz="2100" b="1">
                <a:latin typeface="+mj-lt"/>
              </a:defRPr>
            </a:lvl5pPr>
            <a:lvl6pPr marL="0" indent="0">
              <a:buFont typeface="Arial" panose="020B0604020202020204" pitchFamily="34" charset="0"/>
              <a:buNone/>
              <a:defRPr sz="2100" b="1">
                <a:latin typeface="+mj-lt"/>
              </a:defRPr>
            </a:lvl6pPr>
            <a:lvl7pPr marL="0" indent="0">
              <a:buFont typeface="Arial" panose="020B0604020202020204" pitchFamily="34" charset="0"/>
              <a:buNone/>
              <a:defRPr sz="2100" b="1">
                <a:latin typeface="+mj-lt"/>
              </a:defRPr>
            </a:lvl7pPr>
            <a:lvl8pPr marL="0" indent="0">
              <a:buFont typeface="Arial" panose="020B0604020202020204" pitchFamily="34" charset="0"/>
              <a:buNone/>
              <a:defRPr sz="2100" b="1">
                <a:latin typeface="+mj-lt"/>
              </a:defRPr>
            </a:lvl8pPr>
            <a:lvl9pPr marL="0" indent="0">
              <a:buFont typeface="Arial" panose="020B0604020202020204" pitchFamily="34" charset="0"/>
              <a:buNone/>
              <a:defRPr sz="2100" b="1">
                <a:latin typeface="+mj-lt"/>
              </a:defRPr>
            </a:lvl9pPr>
          </a:lstStyle>
          <a:p>
            <a:pPr lvl="0"/>
            <a:r>
              <a:rPr lang="de-DE" dirty="0"/>
              <a:t>Text eingeben</a:t>
            </a:r>
          </a:p>
          <a:p>
            <a:pPr lvl="1"/>
            <a:r>
              <a:rPr lang="de-DE" u="none" strike="noStrike" normalizeH="0" baseline="0" dirty="0"/>
              <a:t>__________________________</a:t>
            </a:r>
            <a:endParaRPr lang="de-DE" dirty="0"/>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grpSp>
        <p:nvGrpSpPr>
          <p:cNvPr id="19" name="Gruppieren 18">
            <a:extLst>
              <a:ext uri="{FF2B5EF4-FFF2-40B4-BE49-F238E27FC236}">
                <a16:creationId xmlns:a16="http://schemas.microsoft.com/office/drawing/2014/main" id="{3ED57DA4-0629-F577-4142-CDEF0DD53457}"/>
              </a:ext>
            </a:extLst>
          </p:cNvPr>
          <p:cNvGrpSpPr/>
          <p:nvPr userDrawn="1"/>
        </p:nvGrpSpPr>
        <p:grpSpPr>
          <a:xfrm>
            <a:off x="-3240000" y="2498565"/>
            <a:ext cx="2520000" cy="2571267"/>
            <a:chOff x="9768131" y="1419149"/>
            <a:chExt cx="1890000" cy="2571267"/>
          </a:xfrm>
          <a:solidFill>
            <a:schemeClr val="accent1">
              <a:lumMod val="20000"/>
              <a:lumOff val="80000"/>
            </a:schemeClr>
          </a:solidFill>
        </p:grpSpPr>
        <p:sp>
          <p:nvSpPr>
            <p:cNvPr id="20" name="Textfeld 19">
              <a:extLst>
                <a:ext uri="{FF2B5EF4-FFF2-40B4-BE49-F238E27FC236}">
                  <a16:creationId xmlns:a16="http://schemas.microsoft.com/office/drawing/2014/main" id="{41A91920-24FC-EB76-03BF-F2470963E0B5}"/>
                </a:ext>
              </a:extLst>
            </p:cNvPr>
            <p:cNvSpPr txBox="1"/>
            <p:nvPr userDrawn="1"/>
          </p:nvSpPr>
          <p:spPr>
            <a:xfrm>
              <a:off x="9768131" y="1419149"/>
              <a:ext cx="1890000" cy="2571267"/>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Titel</a:t>
              </a:r>
            </a:p>
            <a:p>
              <a:r>
                <a:rPr lang="de-DE" sz="800" b="0" kern="600" baseline="0" dirty="0">
                  <a:solidFill>
                    <a:schemeClr val="tx1"/>
                  </a:solidFill>
                  <a:latin typeface="+mn-lt"/>
                </a:rPr>
                <a:t>Ebene 2 = Trennlinie: </a:t>
              </a:r>
              <a:r>
                <a:rPr lang="de-DE" sz="800" b="0" kern="600" baseline="0" dirty="0" err="1">
                  <a:solidFill>
                    <a:schemeClr val="tx1"/>
                  </a:solidFill>
                  <a:latin typeface="+mn-lt"/>
                </a:rPr>
                <a:t>Underline</a:t>
              </a:r>
              <a:r>
                <a:rPr lang="de-DE" sz="800" b="0" kern="600" baseline="0" dirty="0">
                  <a:solidFill>
                    <a:schemeClr val="tx1"/>
                  </a:solidFill>
                  <a:latin typeface="+mn-lt"/>
                </a:rPr>
                <a:t> (_) eingeben</a:t>
              </a:r>
            </a:p>
            <a:p>
              <a:endParaRPr lang="de-DE" sz="800" b="0" kern="600" baseline="0" dirty="0">
                <a:solidFill>
                  <a:schemeClr val="tx1"/>
                </a:solidFill>
                <a:latin typeface="+mn-lt"/>
              </a:endParaRPr>
            </a:p>
            <a:p>
              <a:r>
                <a:rPr lang="de-CH" sz="800" b="0" kern="600" dirty="0">
                  <a:solidFill>
                    <a:schemeClr val="tx1"/>
                  </a:solidFill>
                  <a:latin typeface="+mn-lt"/>
                </a:rPr>
                <a:t>Benutzen Sie für die grüne Trennlinie die </a:t>
              </a:r>
              <a:br>
                <a:rPr lang="de-CH" sz="800" b="0" kern="600" dirty="0">
                  <a:solidFill>
                    <a:schemeClr val="tx1"/>
                  </a:solidFill>
                  <a:latin typeface="+mn-lt"/>
                </a:rPr>
              </a:br>
              <a:r>
                <a:rPr lang="de-CH" sz="800" b="0" kern="600" dirty="0">
                  <a:solidFill>
                    <a:schemeClr val="tx1"/>
                  </a:solidFill>
                  <a:latin typeface="+mn-lt"/>
                </a:rPr>
                <a:t>2. Textebene und fügen Sie </a:t>
              </a:r>
              <a:r>
                <a:rPr lang="de-CH" sz="800" b="0" kern="600" dirty="0" err="1">
                  <a:solidFill>
                    <a:schemeClr val="tx1"/>
                  </a:solidFill>
                  <a:latin typeface="+mn-lt"/>
                </a:rPr>
                <a:t>Underline</a:t>
              </a:r>
              <a:r>
                <a:rPr lang="de-CH" sz="800" b="0" kern="600" dirty="0">
                  <a:solidFill>
                    <a:schemeClr val="tx1"/>
                  </a:solidFill>
                  <a:latin typeface="+mn-lt"/>
                </a:rPr>
                <a:t> (_) ein.</a:t>
              </a:r>
            </a:p>
          </p:txBody>
        </p:sp>
        <p:pic>
          <p:nvPicPr>
            <p:cNvPr id="21" name="Grafik 20">
              <a:extLst>
                <a:ext uri="{FF2B5EF4-FFF2-40B4-BE49-F238E27FC236}">
                  <a16:creationId xmlns:a16="http://schemas.microsoft.com/office/drawing/2014/main" id="{7C5EA58A-5956-A165-56CA-439748EF8AF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39038" y="2129936"/>
              <a:ext cx="1633500" cy="630667"/>
            </a:xfrm>
            <a:prstGeom prst="rect">
              <a:avLst/>
            </a:prstGeom>
            <a:grpFill/>
          </p:spPr>
        </p:pic>
      </p:grpSp>
    </p:spTree>
    <p:extLst>
      <p:ext uri="{BB962C8B-B14F-4D97-AF65-F5344CB8AC3E}">
        <p14:creationId xmlns:p14="http://schemas.microsoft.com/office/powerpoint/2010/main" val="1594121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4_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06425" y="1697661"/>
            <a:ext cx="10979150" cy="4824519"/>
          </a:xfrm>
        </p:spPr>
        <p:txBody>
          <a:bodyPr/>
          <a:lstStyle>
            <a:lvl1pPr>
              <a:defRPr/>
            </a:lvl1pPr>
          </a:lstStyle>
          <a:p>
            <a:pPr lvl="0"/>
            <a:r>
              <a:rPr lang="de-DE" dirty="0"/>
              <a:t>Text eingeben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grpSp>
        <p:nvGrpSpPr>
          <p:cNvPr id="10" name="Gruppieren 9">
            <a:extLst>
              <a:ext uri="{FF2B5EF4-FFF2-40B4-BE49-F238E27FC236}">
                <a16:creationId xmlns:a16="http://schemas.microsoft.com/office/drawing/2014/main" id="{6F86DEE1-0B05-ACB5-6592-AB2AB51E20D3}"/>
              </a:ext>
            </a:extLst>
          </p:cNvPr>
          <p:cNvGrpSpPr/>
          <p:nvPr userDrawn="1"/>
        </p:nvGrpSpPr>
        <p:grpSpPr>
          <a:xfrm>
            <a:off x="-3240000" y="1697661"/>
            <a:ext cx="2520000" cy="2817488"/>
            <a:chOff x="9768131" y="1419149"/>
            <a:chExt cx="1890000" cy="2817488"/>
          </a:xfrm>
          <a:solidFill>
            <a:schemeClr val="accent1">
              <a:lumMod val="20000"/>
              <a:lumOff val="80000"/>
            </a:schemeClr>
          </a:solidFill>
        </p:grpSpPr>
        <p:sp>
          <p:nvSpPr>
            <p:cNvPr id="11" name="Textfeld 10">
              <a:extLst>
                <a:ext uri="{FF2B5EF4-FFF2-40B4-BE49-F238E27FC236}">
                  <a16:creationId xmlns:a16="http://schemas.microsoft.com/office/drawing/2014/main" id="{B9FB4F33-CB3D-F854-98F7-801DE03A1817}"/>
                </a:ext>
              </a:extLst>
            </p:cNvPr>
            <p:cNvSpPr txBox="1"/>
            <p:nvPr userDrawn="1"/>
          </p:nvSpPr>
          <p:spPr>
            <a:xfrm>
              <a:off x="9768131" y="1419149"/>
              <a:ext cx="1890000" cy="2817488"/>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a:p>
              <a:r>
                <a:rPr lang="de-DE" sz="800" b="0" kern="600" baseline="0" dirty="0">
                  <a:solidFill>
                    <a:schemeClr val="tx1"/>
                  </a:solidFill>
                  <a:latin typeface="+mn-lt"/>
                </a:rPr>
                <a:t>Ebene 3 = Auflistung 1 (Bullet)</a:t>
              </a:r>
            </a:p>
            <a:p>
              <a:r>
                <a:rPr lang="de-DE" sz="800" b="0" kern="600" baseline="0" dirty="0">
                  <a:solidFill>
                    <a:schemeClr val="tx1"/>
                  </a:solidFill>
                  <a:latin typeface="+mn-lt"/>
                </a:rPr>
                <a:t>Ebene 4 = Auflistung 2, Unterpunkte</a:t>
              </a:r>
            </a:p>
            <a:p>
              <a:r>
                <a:rPr lang="de-DE" sz="800" b="0" kern="600" baseline="0" dirty="0">
                  <a:solidFill>
                    <a:schemeClr val="tx1"/>
                  </a:solidFill>
                  <a:latin typeface="+mn-lt"/>
                </a:rPr>
                <a:t>Ebene 5 = 1. Nummerierung</a:t>
              </a:r>
            </a:p>
            <a:p>
              <a:r>
                <a:rPr lang="de-DE" sz="800" b="0" kern="600" baseline="0" dirty="0">
                  <a:solidFill>
                    <a:schemeClr val="tx1"/>
                  </a:solidFill>
                  <a:latin typeface="+mn-lt"/>
                </a:rPr>
                <a:t>Ebene 6 = a) Nummerierung, Unterpunkte</a:t>
              </a:r>
            </a:p>
            <a:p>
              <a:r>
                <a:rPr lang="de-DE" sz="800" b="0" kern="600" baseline="0" dirty="0">
                  <a:solidFill>
                    <a:schemeClr val="tx1"/>
                  </a:solidFill>
                  <a:latin typeface="+mn-lt"/>
                </a:rPr>
                <a:t>Ebene 7 = Legende (kleiner Text)</a:t>
              </a:r>
              <a:endParaRPr lang="de-CH" sz="800" b="0" kern="600" dirty="0">
                <a:solidFill>
                  <a:schemeClr val="tx1"/>
                </a:solidFill>
                <a:latin typeface="+mn-lt"/>
              </a:endParaRPr>
            </a:p>
          </p:txBody>
        </p:sp>
        <p:pic>
          <p:nvPicPr>
            <p:cNvPr id="12" name="Grafik 11">
              <a:extLst>
                <a:ext uri="{FF2B5EF4-FFF2-40B4-BE49-F238E27FC236}">
                  <a16:creationId xmlns:a16="http://schemas.microsoft.com/office/drawing/2014/main" id="{84C2B576-7866-F6D9-CB68-4FCED6BE0813}"/>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spTree>
    <p:extLst>
      <p:ext uri="{BB962C8B-B14F-4D97-AF65-F5344CB8AC3E}">
        <p14:creationId xmlns:p14="http://schemas.microsoft.com/office/powerpoint/2010/main" val="1081642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5_Inhalt_Bild_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598800" y="1697661"/>
            <a:ext cx="4986775" cy="4824519"/>
          </a:xfrm>
        </p:spPr>
        <p:txBody>
          <a:bodyPr/>
          <a:lstStyle>
            <a:lvl1pPr>
              <a:defRPr/>
            </a:lvl1pPr>
          </a:lstStyle>
          <a:p>
            <a:pPr lvl="0"/>
            <a:r>
              <a:rPr lang="de-DE" dirty="0"/>
              <a:t>Text eingeben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2" y="1758950"/>
            <a:ext cx="6012000" cy="5099050"/>
          </a:xfrm>
          <a:noFill/>
        </p:spPr>
        <p:txBody>
          <a:bodyPr anchor="ctr" anchorCtr="0"/>
          <a:lstStyle>
            <a:lvl1pPr algn="ctr">
              <a:defRPr>
                <a:solidFill>
                  <a:schemeClr val="tx1"/>
                </a:solidFill>
              </a:defRPr>
            </a:lvl1pPr>
          </a:lstStyle>
          <a:p>
            <a:r>
              <a:rPr lang="de-DE"/>
              <a:t>Bild durch Klicken auf Symbol hinzufügen</a:t>
            </a:r>
            <a:endParaRPr lang="de-CH" dirty="0"/>
          </a:p>
        </p:txBody>
      </p:sp>
      <p:grpSp>
        <p:nvGrpSpPr>
          <p:cNvPr id="10" name="Gruppieren 9">
            <a:extLst>
              <a:ext uri="{FF2B5EF4-FFF2-40B4-BE49-F238E27FC236}">
                <a16:creationId xmlns:a16="http://schemas.microsoft.com/office/drawing/2014/main" id="{7BFC1E60-AF89-EECA-1D85-98F701EF10C3}"/>
              </a:ext>
            </a:extLst>
          </p:cNvPr>
          <p:cNvGrpSpPr/>
          <p:nvPr userDrawn="1"/>
        </p:nvGrpSpPr>
        <p:grpSpPr>
          <a:xfrm>
            <a:off x="12777411" y="1758950"/>
            <a:ext cx="2520000" cy="2817488"/>
            <a:chOff x="9768131" y="1419149"/>
            <a:chExt cx="1890000" cy="2817488"/>
          </a:xfrm>
          <a:solidFill>
            <a:schemeClr val="accent1">
              <a:lumMod val="20000"/>
              <a:lumOff val="80000"/>
            </a:schemeClr>
          </a:solidFill>
        </p:grpSpPr>
        <p:sp>
          <p:nvSpPr>
            <p:cNvPr id="11" name="Textfeld 10">
              <a:extLst>
                <a:ext uri="{FF2B5EF4-FFF2-40B4-BE49-F238E27FC236}">
                  <a16:creationId xmlns:a16="http://schemas.microsoft.com/office/drawing/2014/main" id="{7DBBBC2D-0BAC-EF67-D474-535326CB66EC}"/>
                </a:ext>
              </a:extLst>
            </p:cNvPr>
            <p:cNvSpPr txBox="1"/>
            <p:nvPr userDrawn="1"/>
          </p:nvSpPr>
          <p:spPr>
            <a:xfrm>
              <a:off x="9768131" y="1419149"/>
              <a:ext cx="1890000" cy="2817488"/>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a:p>
              <a:r>
                <a:rPr lang="de-DE" sz="800" b="0" kern="600" baseline="0" dirty="0">
                  <a:solidFill>
                    <a:schemeClr val="tx1"/>
                  </a:solidFill>
                  <a:latin typeface="+mn-lt"/>
                </a:rPr>
                <a:t>Ebene 3 = Auflistung 1 (Bullet)</a:t>
              </a:r>
            </a:p>
            <a:p>
              <a:r>
                <a:rPr lang="de-DE" sz="800" b="0" kern="600" baseline="0" dirty="0">
                  <a:solidFill>
                    <a:schemeClr val="tx1"/>
                  </a:solidFill>
                  <a:latin typeface="+mn-lt"/>
                </a:rPr>
                <a:t>Ebene 4 = Auflistung 2, Unterpunkte</a:t>
              </a:r>
            </a:p>
            <a:p>
              <a:r>
                <a:rPr lang="de-DE" sz="800" b="0" kern="600" baseline="0" dirty="0">
                  <a:solidFill>
                    <a:schemeClr val="tx1"/>
                  </a:solidFill>
                  <a:latin typeface="+mn-lt"/>
                </a:rPr>
                <a:t>Ebene 5 = 1. Nummerierung</a:t>
              </a:r>
            </a:p>
            <a:p>
              <a:r>
                <a:rPr lang="de-DE" sz="800" b="0" kern="600" baseline="0" dirty="0">
                  <a:solidFill>
                    <a:schemeClr val="tx1"/>
                  </a:solidFill>
                  <a:latin typeface="+mn-lt"/>
                </a:rPr>
                <a:t>Ebene 6 = a) Nummerierung, Unterpunkte</a:t>
              </a:r>
            </a:p>
            <a:p>
              <a:r>
                <a:rPr lang="de-DE" sz="800" b="0" kern="600" baseline="0" dirty="0">
                  <a:solidFill>
                    <a:schemeClr val="tx1"/>
                  </a:solidFill>
                  <a:latin typeface="+mn-lt"/>
                </a:rPr>
                <a:t>Ebene 7 = Legende (kleiner Text)</a:t>
              </a:r>
              <a:endParaRPr lang="de-CH" sz="800" b="0" kern="600" dirty="0">
                <a:solidFill>
                  <a:schemeClr val="tx1"/>
                </a:solidFill>
                <a:latin typeface="+mn-lt"/>
              </a:endParaRPr>
            </a:p>
          </p:txBody>
        </p:sp>
        <p:pic>
          <p:nvPicPr>
            <p:cNvPr id="12" name="Grafik 11">
              <a:extLst>
                <a:ext uri="{FF2B5EF4-FFF2-40B4-BE49-F238E27FC236}">
                  <a16:creationId xmlns:a16="http://schemas.microsoft.com/office/drawing/2014/main" id="{C6C04271-F4E6-51CC-EAF3-3504D0054DA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grpSp>
        <p:nvGrpSpPr>
          <p:cNvPr id="13" name="Gruppieren 12">
            <a:extLst>
              <a:ext uri="{FF2B5EF4-FFF2-40B4-BE49-F238E27FC236}">
                <a16:creationId xmlns:a16="http://schemas.microsoft.com/office/drawing/2014/main" id="{0D771BA3-510D-5B1D-8ADF-DC5C2FB9B7B3}"/>
              </a:ext>
            </a:extLst>
          </p:cNvPr>
          <p:cNvGrpSpPr/>
          <p:nvPr userDrawn="1"/>
        </p:nvGrpSpPr>
        <p:grpSpPr>
          <a:xfrm>
            <a:off x="-3600350" y="1758961"/>
            <a:ext cx="2880000" cy="2186550"/>
            <a:chOff x="-3240000" y="3985986"/>
            <a:chExt cx="2236901" cy="1639909"/>
          </a:xfrm>
          <a:solidFill>
            <a:schemeClr val="accent1">
              <a:lumMod val="40000"/>
              <a:lumOff val="60000"/>
            </a:schemeClr>
          </a:solidFill>
        </p:grpSpPr>
        <p:sp>
          <p:nvSpPr>
            <p:cNvPr id="14" name="Textfeld 13">
              <a:extLst>
                <a:ext uri="{FF2B5EF4-FFF2-40B4-BE49-F238E27FC236}">
                  <a16:creationId xmlns:a16="http://schemas.microsoft.com/office/drawing/2014/main" id="{4E6CD32E-6B42-E6DE-07A4-563E7C930FA7}"/>
                </a:ext>
              </a:extLst>
            </p:cNvPr>
            <p:cNvSpPr txBox="1"/>
            <p:nvPr userDrawn="1"/>
          </p:nvSpPr>
          <p:spPr>
            <a:xfrm flipH="1">
              <a:off x="-3240000" y="3985986"/>
              <a:ext cx="2236901" cy="1639909"/>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5" name="Grafik 14">
              <a:extLst>
                <a:ext uri="{FF2B5EF4-FFF2-40B4-BE49-F238E27FC236}">
                  <a16:creationId xmlns:a16="http://schemas.microsoft.com/office/drawing/2014/main" id="{4498923F-5AF5-68F3-9CB7-CEC750356A2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45380" y="4898785"/>
              <a:ext cx="1542150" cy="670187"/>
            </a:xfrm>
            <a:prstGeom prst="rect">
              <a:avLst/>
            </a:prstGeom>
            <a:grpFill/>
          </p:spPr>
        </p:pic>
      </p:grpSp>
    </p:spTree>
    <p:extLst>
      <p:ext uri="{BB962C8B-B14F-4D97-AF65-F5344CB8AC3E}">
        <p14:creationId xmlns:p14="http://schemas.microsoft.com/office/powerpoint/2010/main" val="4002073701"/>
      </p:ext>
    </p:extLst>
  </p:cSld>
  <p:clrMapOvr>
    <a:masterClrMapping/>
  </p:clrMapOvr>
  <p:extLst>
    <p:ext uri="{DCECCB84-F9BA-43D5-87BE-67443E8EF086}">
      <p15:sldGuideLst xmlns:p15="http://schemas.microsoft.com/office/powerpoint/2012/main">
        <p15:guide id="2" orient="horz" pos="1108" userDrawn="1">
          <p15:clr>
            <a:srgbClr val="FBAE40"/>
          </p15:clr>
        </p15:guide>
        <p15:guide id="3" pos="3788" userDrawn="1">
          <p15:clr>
            <a:srgbClr val="FBAE40"/>
          </p15:clr>
        </p15:guide>
        <p15:guide id="4" pos="415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5_Inhalt_3-Bilder_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598800" y="1697661"/>
            <a:ext cx="4986775" cy="4824519"/>
          </a:xfrm>
        </p:spPr>
        <p:txBody>
          <a:bodyPr/>
          <a:lstStyle>
            <a:lvl1pPr>
              <a:defRPr/>
            </a:lvl1pPr>
          </a:lstStyle>
          <a:p>
            <a:pPr lvl="0"/>
            <a:r>
              <a:rPr lang="de-DE" dirty="0"/>
              <a:t>Text eingeben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grpSp>
        <p:nvGrpSpPr>
          <p:cNvPr id="10" name="Gruppieren 9">
            <a:extLst>
              <a:ext uri="{FF2B5EF4-FFF2-40B4-BE49-F238E27FC236}">
                <a16:creationId xmlns:a16="http://schemas.microsoft.com/office/drawing/2014/main" id="{7BFC1E60-AF89-EECA-1D85-98F701EF10C3}"/>
              </a:ext>
            </a:extLst>
          </p:cNvPr>
          <p:cNvGrpSpPr/>
          <p:nvPr userDrawn="1"/>
        </p:nvGrpSpPr>
        <p:grpSpPr>
          <a:xfrm>
            <a:off x="12777411" y="1758950"/>
            <a:ext cx="2520000" cy="2817488"/>
            <a:chOff x="9768131" y="1419149"/>
            <a:chExt cx="1890000" cy="2817488"/>
          </a:xfrm>
          <a:solidFill>
            <a:schemeClr val="accent1">
              <a:lumMod val="20000"/>
              <a:lumOff val="80000"/>
            </a:schemeClr>
          </a:solidFill>
        </p:grpSpPr>
        <p:sp>
          <p:nvSpPr>
            <p:cNvPr id="11" name="Textfeld 10">
              <a:extLst>
                <a:ext uri="{FF2B5EF4-FFF2-40B4-BE49-F238E27FC236}">
                  <a16:creationId xmlns:a16="http://schemas.microsoft.com/office/drawing/2014/main" id="{7DBBBC2D-0BAC-EF67-D474-535326CB66EC}"/>
                </a:ext>
              </a:extLst>
            </p:cNvPr>
            <p:cNvSpPr txBox="1"/>
            <p:nvPr userDrawn="1"/>
          </p:nvSpPr>
          <p:spPr>
            <a:xfrm>
              <a:off x="9768131" y="1419149"/>
              <a:ext cx="1890000" cy="2817488"/>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a:p>
              <a:r>
                <a:rPr lang="de-DE" sz="800" b="0" kern="600" baseline="0" dirty="0">
                  <a:solidFill>
                    <a:schemeClr val="tx1"/>
                  </a:solidFill>
                  <a:latin typeface="+mn-lt"/>
                </a:rPr>
                <a:t>Ebene 3 = Auflistung 1 (Bullet)</a:t>
              </a:r>
            </a:p>
            <a:p>
              <a:r>
                <a:rPr lang="de-DE" sz="800" b="0" kern="600" baseline="0" dirty="0">
                  <a:solidFill>
                    <a:schemeClr val="tx1"/>
                  </a:solidFill>
                  <a:latin typeface="+mn-lt"/>
                </a:rPr>
                <a:t>Ebene 4 = Auflistung 2, Unterpunkte</a:t>
              </a:r>
            </a:p>
            <a:p>
              <a:r>
                <a:rPr lang="de-DE" sz="800" b="0" kern="600" baseline="0" dirty="0">
                  <a:solidFill>
                    <a:schemeClr val="tx1"/>
                  </a:solidFill>
                  <a:latin typeface="+mn-lt"/>
                </a:rPr>
                <a:t>Ebene 5 = 1. Nummerierung</a:t>
              </a:r>
            </a:p>
            <a:p>
              <a:r>
                <a:rPr lang="de-DE" sz="800" b="0" kern="600" baseline="0" dirty="0">
                  <a:solidFill>
                    <a:schemeClr val="tx1"/>
                  </a:solidFill>
                  <a:latin typeface="+mn-lt"/>
                </a:rPr>
                <a:t>Ebene 6 = a) Nummerierung, Unterpunkte</a:t>
              </a:r>
            </a:p>
            <a:p>
              <a:r>
                <a:rPr lang="de-DE" sz="800" b="0" kern="600" baseline="0" dirty="0">
                  <a:solidFill>
                    <a:schemeClr val="tx1"/>
                  </a:solidFill>
                  <a:latin typeface="+mn-lt"/>
                </a:rPr>
                <a:t>Ebene 7 = Legende (kleiner Text)</a:t>
              </a:r>
              <a:endParaRPr lang="de-CH" sz="800" b="0" kern="600" dirty="0">
                <a:solidFill>
                  <a:schemeClr val="tx1"/>
                </a:solidFill>
                <a:latin typeface="+mn-lt"/>
              </a:endParaRPr>
            </a:p>
          </p:txBody>
        </p:sp>
        <p:pic>
          <p:nvPicPr>
            <p:cNvPr id="12" name="Grafik 11">
              <a:extLst>
                <a:ext uri="{FF2B5EF4-FFF2-40B4-BE49-F238E27FC236}">
                  <a16:creationId xmlns:a16="http://schemas.microsoft.com/office/drawing/2014/main" id="{C6C04271-F4E6-51CC-EAF3-3504D0054DA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grpSp>
        <p:nvGrpSpPr>
          <p:cNvPr id="13" name="Gruppieren 12">
            <a:extLst>
              <a:ext uri="{FF2B5EF4-FFF2-40B4-BE49-F238E27FC236}">
                <a16:creationId xmlns:a16="http://schemas.microsoft.com/office/drawing/2014/main" id="{0D771BA3-510D-5B1D-8ADF-DC5C2FB9B7B3}"/>
              </a:ext>
            </a:extLst>
          </p:cNvPr>
          <p:cNvGrpSpPr/>
          <p:nvPr userDrawn="1"/>
        </p:nvGrpSpPr>
        <p:grpSpPr>
          <a:xfrm>
            <a:off x="-3600350" y="1758961"/>
            <a:ext cx="2880000" cy="2186550"/>
            <a:chOff x="-3240000" y="3985986"/>
            <a:chExt cx="2236901" cy="1639909"/>
          </a:xfrm>
          <a:solidFill>
            <a:schemeClr val="accent1">
              <a:lumMod val="40000"/>
              <a:lumOff val="60000"/>
            </a:schemeClr>
          </a:solidFill>
        </p:grpSpPr>
        <p:sp>
          <p:nvSpPr>
            <p:cNvPr id="14" name="Textfeld 13">
              <a:extLst>
                <a:ext uri="{FF2B5EF4-FFF2-40B4-BE49-F238E27FC236}">
                  <a16:creationId xmlns:a16="http://schemas.microsoft.com/office/drawing/2014/main" id="{4E6CD32E-6B42-E6DE-07A4-563E7C930FA7}"/>
                </a:ext>
              </a:extLst>
            </p:cNvPr>
            <p:cNvSpPr txBox="1"/>
            <p:nvPr userDrawn="1"/>
          </p:nvSpPr>
          <p:spPr>
            <a:xfrm flipH="1">
              <a:off x="-3240000" y="3985986"/>
              <a:ext cx="2236901" cy="1639909"/>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5" name="Grafik 14">
              <a:extLst>
                <a:ext uri="{FF2B5EF4-FFF2-40B4-BE49-F238E27FC236}">
                  <a16:creationId xmlns:a16="http://schemas.microsoft.com/office/drawing/2014/main" id="{4498923F-5AF5-68F3-9CB7-CEC750356A2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45380" y="4898785"/>
              <a:ext cx="1542150" cy="670187"/>
            </a:xfrm>
            <a:prstGeom prst="rect">
              <a:avLst/>
            </a:prstGeom>
            <a:grpFill/>
          </p:spPr>
        </p:pic>
      </p:grpSp>
      <p:sp>
        <p:nvSpPr>
          <p:cNvPr id="16" name="Bildplatzhalter 8">
            <a:extLst>
              <a:ext uri="{FF2B5EF4-FFF2-40B4-BE49-F238E27FC236}">
                <a16:creationId xmlns:a16="http://schemas.microsoft.com/office/drawing/2014/main" id="{4B22FF54-F7B0-F9A6-7CE3-B0B528F470B9}"/>
              </a:ext>
            </a:extLst>
          </p:cNvPr>
          <p:cNvSpPr>
            <a:spLocks noGrp="1"/>
          </p:cNvSpPr>
          <p:nvPr>
            <p:ph type="pic" sz="quarter" idx="15"/>
          </p:nvPr>
        </p:nvSpPr>
        <p:spPr>
          <a:xfrm>
            <a:off x="12168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7" name="Bildplatzhalter 8">
            <a:extLst>
              <a:ext uri="{FF2B5EF4-FFF2-40B4-BE49-F238E27FC236}">
                <a16:creationId xmlns:a16="http://schemas.microsoft.com/office/drawing/2014/main" id="{8AEC4E21-8ADF-4650-C7D3-7CB9631941A3}"/>
              </a:ext>
            </a:extLst>
          </p:cNvPr>
          <p:cNvSpPr>
            <a:spLocks noGrp="1"/>
          </p:cNvSpPr>
          <p:nvPr>
            <p:ph type="pic" sz="quarter" idx="17"/>
          </p:nvPr>
        </p:nvSpPr>
        <p:spPr>
          <a:xfrm>
            <a:off x="38424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9" name="Bildplatzhalter 8">
            <a:extLst>
              <a:ext uri="{FF2B5EF4-FFF2-40B4-BE49-F238E27FC236}">
                <a16:creationId xmlns:a16="http://schemas.microsoft.com/office/drawing/2014/main" id="{A8B1F49E-1005-3110-D886-389FC718940F}"/>
              </a:ext>
            </a:extLst>
          </p:cNvPr>
          <p:cNvSpPr>
            <a:spLocks noGrp="1"/>
          </p:cNvSpPr>
          <p:nvPr>
            <p:ph type="pic" sz="quarter" idx="21"/>
          </p:nvPr>
        </p:nvSpPr>
        <p:spPr>
          <a:xfrm>
            <a:off x="2581200" y="39996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21" name="Textplatzhalter 44">
            <a:extLst>
              <a:ext uri="{FF2B5EF4-FFF2-40B4-BE49-F238E27FC236}">
                <a16:creationId xmlns:a16="http://schemas.microsoft.com/office/drawing/2014/main" id="{20BA4B2B-D88B-C3DE-169A-EA310C47DC2B}"/>
              </a:ext>
            </a:extLst>
          </p:cNvPr>
          <p:cNvSpPr>
            <a:spLocks noGrp="1"/>
          </p:cNvSpPr>
          <p:nvPr>
            <p:ph type="body" sz="quarter" idx="33" hasCustomPrompt="1"/>
          </p:nvPr>
        </p:nvSpPr>
        <p:spPr>
          <a:xfrm>
            <a:off x="1216800" y="3536924"/>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22" name="Textplatzhalter 44">
            <a:extLst>
              <a:ext uri="{FF2B5EF4-FFF2-40B4-BE49-F238E27FC236}">
                <a16:creationId xmlns:a16="http://schemas.microsoft.com/office/drawing/2014/main" id="{8856F42D-B468-9291-D60E-9B87D288A634}"/>
              </a:ext>
            </a:extLst>
          </p:cNvPr>
          <p:cNvSpPr>
            <a:spLocks noGrp="1"/>
          </p:cNvSpPr>
          <p:nvPr>
            <p:ph type="body" sz="quarter" idx="34" hasCustomPrompt="1"/>
          </p:nvPr>
        </p:nvSpPr>
        <p:spPr>
          <a:xfrm>
            <a:off x="3842400" y="3536924"/>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23" name="Textplatzhalter 44">
            <a:extLst>
              <a:ext uri="{FF2B5EF4-FFF2-40B4-BE49-F238E27FC236}">
                <a16:creationId xmlns:a16="http://schemas.microsoft.com/office/drawing/2014/main" id="{4A805010-9183-6CA9-5BD3-8AE73E34E47C}"/>
              </a:ext>
            </a:extLst>
          </p:cNvPr>
          <p:cNvSpPr>
            <a:spLocks noGrp="1"/>
          </p:cNvSpPr>
          <p:nvPr>
            <p:ph type="body" sz="quarter" idx="35" hasCustomPrompt="1"/>
          </p:nvPr>
        </p:nvSpPr>
        <p:spPr>
          <a:xfrm>
            <a:off x="2467200" y="5884124"/>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Tree>
    <p:extLst>
      <p:ext uri="{BB962C8B-B14F-4D97-AF65-F5344CB8AC3E}">
        <p14:creationId xmlns:p14="http://schemas.microsoft.com/office/powerpoint/2010/main" val="3391267521"/>
      </p:ext>
    </p:extLst>
  </p:cSld>
  <p:clrMapOvr>
    <a:masterClrMapping/>
  </p:clrMapOvr>
  <p:extLst>
    <p:ext uri="{DCECCB84-F9BA-43D5-87BE-67443E8EF086}">
      <p15:sldGuideLst xmlns:p15="http://schemas.microsoft.com/office/powerpoint/2012/main">
        <p15:guide id="2" orient="horz" pos="1108" userDrawn="1">
          <p15:clr>
            <a:srgbClr val="FBAE40"/>
          </p15:clr>
        </p15:guide>
        <p15:guide id="4" pos="415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6_Inhalt_Bild_rech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4986775"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06425" y="2159794"/>
            <a:ext cx="4986775" cy="4362386"/>
          </a:xfrm>
        </p:spPr>
        <p:txBody>
          <a:bodyPr/>
          <a:lstStyle>
            <a:lvl1pPr>
              <a:defRPr/>
            </a:lvl1pPr>
          </a:lstStyle>
          <a:p>
            <a:pPr lvl="0"/>
            <a:r>
              <a:rPr lang="de-DE" dirty="0"/>
              <a:t>Text eingeben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4986775"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6180000" y="0"/>
            <a:ext cx="6012000" cy="6858000"/>
          </a:xfrm>
          <a:noFill/>
        </p:spPr>
        <p:txBody>
          <a:bodyPr anchor="ctr" anchorCtr="0"/>
          <a:lstStyle>
            <a:lvl1pPr algn="ctr">
              <a:defRPr>
                <a:solidFill>
                  <a:schemeClr val="tx1"/>
                </a:solidFill>
              </a:defRPr>
            </a:lvl1pPr>
          </a:lstStyle>
          <a:p>
            <a:r>
              <a:rPr lang="de-DE"/>
              <a:t>Bild durch Klicken auf Symbol hinzufügen</a:t>
            </a:r>
            <a:endParaRPr lang="de-CH" dirty="0"/>
          </a:p>
        </p:txBody>
      </p:sp>
      <p:grpSp>
        <p:nvGrpSpPr>
          <p:cNvPr id="18" name="Gruppieren 17">
            <a:extLst>
              <a:ext uri="{FF2B5EF4-FFF2-40B4-BE49-F238E27FC236}">
                <a16:creationId xmlns:a16="http://schemas.microsoft.com/office/drawing/2014/main" id="{012E0550-8D38-2CBF-2E67-C1FC3A620850}"/>
              </a:ext>
            </a:extLst>
          </p:cNvPr>
          <p:cNvGrpSpPr/>
          <p:nvPr userDrawn="1"/>
        </p:nvGrpSpPr>
        <p:grpSpPr>
          <a:xfrm>
            <a:off x="12912000" y="4"/>
            <a:ext cx="2880000" cy="2602045"/>
            <a:chOff x="-3240000" y="3985986"/>
            <a:chExt cx="2236901" cy="1951533"/>
          </a:xfrm>
          <a:solidFill>
            <a:schemeClr val="accent1">
              <a:lumMod val="40000"/>
              <a:lumOff val="60000"/>
            </a:schemeClr>
          </a:solidFill>
        </p:grpSpPr>
        <p:sp>
          <p:nvSpPr>
            <p:cNvPr id="19" name="Textfeld 18">
              <a:extLst>
                <a:ext uri="{FF2B5EF4-FFF2-40B4-BE49-F238E27FC236}">
                  <a16:creationId xmlns:a16="http://schemas.microsoft.com/office/drawing/2014/main" id="{29574684-DF22-F5DE-2B17-7DF2CD964956}"/>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20" name="Grafik 19">
              <a:extLst>
                <a:ext uri="{FF2B5EF4-FFF2-40B4-BE49-F238E27FC236}">
                  <a16:creationId xmlns:a16="http://schemas.microsoft.com/office/drawing/2014/main" id="{6B40E336-A4D3-62C2-E396-7B456091265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grpSp>
        <p:nvGrpSpPr>
          <p:cNvPr id="21" name="Gruppieren 20">
            <a:extLst>
              <a:ext uri="{FF2B5EF4-FFF2-40B4-BE49-F238E27FC236}">
                <a16:creationId xmlns:a16="http://schemas.microsoft.com/office/drawing/2014/main" id="{89970FF1-9CCA-1E1A-350E-F4F4CC670DB9}"/>
              </a:ext>
            </a:extLst>
          </p:cNvPr>
          <p:cNvGrpSpPr/>
          <p:nvPr userDrawn="1"/>
        </p:nvGrpSpPr>
        <p:grpSpPr>
          <a:xfrm>
            <a:off x="-3240000" y="2159794"/>
            <a:ext cx="2520000" cy="2817488"/>
            <a:chOff x="9768131" y="1419149"/>
            <a:chExt cx="1890000" cy="2817488"/>
          </a:xfrm>
          <a:solidFill>
            <a:schemeClr val="accent1">
              <a:lumMod val="20000"/>
              <a:lumOff val="80000"/>
            </a:schemeClr>
          </a:solidFill>
        </p:grpSpPr>
        <p:sp>
          <p:nvSpPr>
            <p:cNvPr id="22" name="Textfeld 21">
              <a:extLst>
                <a:ext uri="{FF2B5EF4-FFF2-40B4-BE49-F238E27FC236}">
                  <a16:creationId xmlns:a16="http://schemas.microsoft.com/office/drawing/2014/main" id="{51177C0F-A7C0-BF91-DF20-CAF673F0E33C}"/>
                </a:ext>
              </a:extLst>
            </p:cNvPr>
            <p:cNvSpPr txBox="1"/>
            <p:nvPr userDrawn="1"/>
          </p:nvSpPr>
          <p:spPr>
            <a:xfrm>
              <a:off x="9768131" y="1419149"/>
              <a:ext cx="1890000" cy="2817488"/>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a:p>
              <a:r>
                <a:rPr lang="de-DE" sz="800" b="0" kern="600" baseline="0" dirty="0">
                  <a:solidFill>
                    <a:schemeClr val="tx1"/>
                  </a:solidFill>
                  <a:latin typeface="+mn-lt"/>
                </a:rPr>
                <a:t>Ebene 3 = Auflistung 1 (Bullet)</a:t>
              </a:r>
            </a:p>
            <a:p>
              <a:r>
                <a:rPr lang="de-DE" sz="800" b="0" kern="600" baseline="0" dirty="0">
                  <a:solidFill>
                    <a:schemeClr val="tx1"/>
                  </a:solidFill>
                  <a:latin typeface="+mn-lt"/>
                </a:rPr>
                <a:t>Ebene 4 = Auflistung 2, Unterpunkte</a:t>
              </a:r>
            </a:p>
            <a:p>
              <a:r>
                <a:rPr lang="de-DE" sz="800" b="0" kern="600" baseline="0" dirty="0">
                  <a:solidFill>
                    <a:schemeClr val="tx1"/>
                  </a:solidFill>
                  <a:latin typeface="+mn-lt"/>
                </a:rPr>
                <a:t>Ebene 5 = 1. Nummerierung</a:t>
              </a:r>
            </a:p>
            <a:p>
              <a:r>
                <a:rPr lang="de-DE" sz="800" b="0" kern="600" baseline="0" dirty="0">
                  <a:solidFill>
                    <a:schemeClr val="tx1"/>
                  </a:solidFill>
                  <a:latin typeface="+mn-lt"/>
                </a:rPr>
                <a:t>Ebene 6 = a) Nummerierung, Unterpunkte</a:t>
              </a:r>
            </a:p>
            <a:p>
              <a:r>
                <a:rPr lang="de-DE" sz="800" b="0" kern="600" baseline="0" dirty="0">
                  <a:solidFill>
                    <a:schemeClr val="tx1"/>
                  </a:solidFill>
                  <a:latin typeface="+mn-lt"/>
                </a:rPr>
                <a:t>Ebene 7 = Legende (kleiner Text)</a:t>
              </a:r>
              <a:endParaRPr lang="de-CH" sz="800" b="0" kern="600" dirty="0">
                <a:solidFill>
                  <a:schemeClr val="tx1"/>
                </a:solidFill>
                <a:latin typeface="+mn-lt"/>
              </a:endParaRPr>
            </a:p>
          </p:txBody>
        </p:sp>
        <p:pic>
          <p:nvPicPr>
            <p:cNvPr id="23" name="Grafik 22">
              <a:extLst>
                <a:ext uri="{FF2B5EF4-FFF2-40B4-BE49-F238E27FC236}">
                  <a16:creationId xmlns:a16="http://schemas.microsoft.com/office/drawing/2014/main" id="{28A7F8AE-E0A0-292F-53BA-254310D6BA9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sp>
        <p:nvSpPr>
          <p:cNvPr id="10" name="Textplatzhalter 4">
            <a:extLst>
              <a:ext uri="{FF2B5EF4-FFF2-40B4-BE49-F238E27FC236}">
                <a16:creationId xmlns:a16="http://schemas.microsoft.com/office/drawing/2014/main" id="{B376BAAE-3792-5983-11C1-F299A631A6BC}"/>
              </a:ext>
            </a:extLst>
          </p:cNvPr>
          <p:cNvSpPr>
            <a:spLocks noGrp="1"/>
          </p:cNvSpPr>
          <p:nvPr>
            <p:ph type="body" sz="quarter" idx="20" hasCustomPrompt="1"/>
          </p:nvPr>
        </p:nvSpPr>
        <p:spPr>
          <a:xfrm>
            <a:off x="10302000" y="5673600"/>
            <a:ext cx="1890000" cy="1184400"/>
          </a:xfr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100"/>
            </a:lvl1pPr>
          </a:lstStyle>
          <a:p>
            <a:pPr lvl="0"/>
            <a:r>
              <a:rPr lang="de-DE" dirty="0"/>
              <a:t>   </a:t>
            </a:r>
            <a:endParaRPr lang="de-CH" dirty="0"/>
          </a:p>
        </p:txBody>
      </p:sp>
      <p:sp>
        <p:nvSpPr>
          <p:cNvPr id="11" name="Textplatzhalter 6">
            <a:extLst>
              <a:ext uri="{FF2B5EF4-FFF2-40B4-BE49-F238E27FC236}">
                <a16:creationId xmlns:a16="http://schemas.microsoft.com/office/drawing/2014/main" id="{F417E827-BCFE-594F-B038-049D61F584DE}"/>
              </a:ext>
            </a:extLst>
          </p:cNvPr>
          <p:cNvSpPr>
            <a:spLocks noGrp="1"/>
          </p:cNvSpPr>
          <p:nvPr>
            <p:ph type="body" sz="quarter" idx="21" hasCustomPrompt="1"/>
          </p:nvPr>
        </p:nvSpPr>
        <p:spPr>
          <a:xfrm>
            <a:off x="11075229" y="5994263"/>
            <a:ext cx="874800" cy="655200"/>
          </a:xfrm>
          <a:blipFill dpi="0" rotWithShape="1">
            <a:blip r:embed="rId6">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2197869305"/>
      </p:ext>
    </p:extLst>
  </p:cSld>
  <p:clrMapOvr>
    <a:masterClrMapping/>
  </p:clrMapOvr>
  <p:extLst>
    <p:ext uri="{DCECCB84-F9BA-43D5-87BE-67443E8EF086}">
      <p15:sldGuideLst xmlns:p15="http://schemas.microsoft.com/office/powerpoint/2012/main">
        <p15:guide id="3" pos="389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6_Inhalt_3-Bilder_rech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06425" y="2159794"/>
            <a:ext cx="4986775" cy="4362386"/>
          </a:xfrm>
        </p:spPr>
        <p:txBody>
          <a:bodyPr/>
          <a:lstStyle>
            <a:lvl1pPr>
              <a:defRPr/>
            </a:lvl1pPr>
          </a:lstStyle>
          <a:p>
            <a:pPr lvl="0"/>
            <a:r>
              <a:rPr lang="de-DE" dirty="0"/>
              <a:t>Text eingeben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grpSp>
        <p:nvGrpSpPr>
          <p:cNvPr id="18" name="Gruppieren 17">
            <a:extLst>
              <a:ext uri="{FF2B5EF4-FFF2-40B4-BE49-F238E27FC236}">
                <a16:creationId xmlns:a16="http://schemas.microsoft.com/office/drawing/2014/main" id="{012E0550-8D38-2CBF-2E67-C1FC3A620850}"/>
              </a:ext>
            </a:extLst>
          </p:cNvPr>
          <p:cNvGrpSpPr/>
          <p:nvPr userDrawn="1"/>
        </p:nvGrpSpPr>
        <p:grpSpPr>
          <a:xfrm>
            <a:off x="12912000" y="4"/>
            <a:ext cx="2880000" cy="2602045"/>
            <a:chOff x="-3240000" y="3985986"/>
            <a:chExt cx="2236901" cy="1951533"/>
          </a:xfrm>
          <a:solidFill>
            <a:schemeClr val="accent1">
              <a:lumMod val="40000"/>
              <a:lumOff val="60000"/>
            </a:schemeClr>
          </a:solidFill>
        </p:grpSpPr>
        <p:sp>
          <p:nvSpPr>
            <p:cNvPr id="19" name="Textfeld 18">
              <a:extLst>
                <a:ext uri="{FF2B5EF4-FFF2-40B4-BE49-F238E27FC236}">
                  <a16:creationId xmlns:a16="http://schemas.microsoft.com/office/drawing/2014/main" id="{29574684-DF22-F5DE-2B17-7DF2CD964956}"/>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20" name="Grafik 19">
              <a:extLst>
                <a:ext uri="{FF2B5EF4-FFF2-40B4-BE49-F238E27FC236}">
                  <a16:creationId xmlns:a16="http://schemas.microsoft.com/office/drawing/2014/main" id="{6B40E336-A4D3-62C2-E396-7B456091265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grpSp>
        <p:nvGrpSpPr>
          <p:cNvPr id="21" name="Gruppieren 20">
            <a:extLst>
              <a:ext uri="{FF2B5EF4-FFF2-40B4-BE49-F238E27FC236}">
                <a16:creationId xmlns:a16="http://schemas.microsoft.com/office/drawing/2014/main" id="{89970FF1-9CCA-1E1A-350E-F4F4CC670DB9}"/>
              </a:ext>
            </a:extLst>
          </p:cNvPr>
          <p:cNvGrpSpPr/>
          <p:nvPr userDrawn="1"/>
        </p:nvGrpSpPr>
        <p:grpSpPr>
          <a:xfrm>
            <a:off x="-3240000" y="2159794"/>
            <a:ext cx="2520000" cy="2817488"/>
            <a:chOff x="9768131" y="1419149"/>
            <a:chExt cx="1890000" cy="2817488"/>
          </a:xfrm>
          <a:solidFill>
            <a:schemeClr val="accent1">
              <a:lumMod val="20000"/>
              <a:lumOff val="80000"/>
            </a:schemeClr>
          </a:solidFill>
        </p:grpSpPr>
        <p:sp>
          <p:nvSpPr>
            <p:cNvPr id="22" name="Textfeld 21">
              <a:extLst>
                <a:ext uri="{FF2B5EF4-FFF2-40B4-BE49-F238E27FC236}">
                  <a16:creationId xmlns:a16="http://schemas.microsoft.com/office/drawing/2014/main" id="{51177C0F-A7C0-BF91-DF20-CAF673F0E33C}"/>
                </a:ext>
              </a:extLst>
            </p:cNvPr>
            <p:cNvSpPr txBox="1"/>
            <p:nvPr userDrawn="1"/>
          </p:nvSpPr>
          <p:spPr>
            <a:xfrm>
              <a:off x="9768131" y="1419149"/>
              <a:ext cx="1890000" cy="2817488"/>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a:p>
              <a:r>
                <a:rPr lang="de-DE" sz="800" b="0" kern="600" baseline="0" dirty="0">
                  <a:solidFill>
                    <a:schemeClr val="tx1"/>
                  </a:solidFill>
                  <a:latin typeface="+mn-lt"/>
                </a:rPr>
                <a:t>Ebene 3 = Auflistung 1 (Bullet)</a:t>
              </a:r>
            </a:p>
            <a:p>
              <a:r>
                <a:rPr lang="de-DE" sz="800" b="0" kern="600" baseline="0" dirty="0">
                  <a:solidFill>
                    <a:schemeClr val="tx1"/>
                  </a:solidFill>
                  <a:latin typeface="+mn-lt"/>
                </a:rPr>
                <a:t>Ebene 4 = Auflistung 2, Unterpunkte</a:t>
              </a:r>
            </a:p>
            <a:p>
              <a:r>
                <a:rPr lang="de-DE" sz="800" b="0" kern="600" baseline="0" dirty="0">
                  <a:solidFill>
                    <a:schemeClr val="tx1"/>
                  </a:solidFill>
                  <a:latin typeface="+mn-lt"/>
                </a:rPr>
                <a:t>Ebene 5 = 1. Nummerierung</a:t>
              </a:r>
            </a:p>
            <a:p>
              <a:r>
                <a:rPr lang="de-DE" sz="800" b="0" kern="600" baseline="0" dirty="0">
                  <a:solidFill>
                    <a:schemeClr val="tx1"/>
                  </a:solidFill>
                  <a:latin typeface="+mn-lt"/>
                </a:rPr>
                <a:t>Ebene 6 = a) Nummerierung, Unterpunkte</a:t>
              </a:r>
            </a:p>
            <a:p>
              <a:r>
                <a:rPr lang="de-DE" sz="800" b="0" kern="600" baseline="0" dirty="0">
                  <a:solidFill>
                    <a:schemeClr val="tx1"/>
                  </a:solidFill>
                  <a:latin typeface="+mn-lt"/>
                </a:rPr>
                <a:t>Ebene 7 = Legende (kleiner Text)</a:t>
              </a:r>
              <a:endParaRPr lang="de-CH" sz="800" b="0" kern="600" dirty="0">
                <a:solidFill>
                  <a:schemeClr val="tx1"/>
                </a:solidFill>
                <a:latin typeface="+mn-lt"/>
              </a:endParaRPr>
            </a:p>
          </p:txBody>
        </p:sp>
        <p:pic>
          <p:nvPicPr>
            <p:cNvPr id="23" name="Grafik 22">
              <a:extLst>
                <a:ext uri="{FF2B5EF4-FFF2-40B4-BE49-F238E27FC236}">
                  <a16:creationId xmlns:a16="http://schemas.microsoft.com/office/drawing/2014/main" id="{28A7F8AE-E0A0-292F-53BA-254310D6BA9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sp>
        <p:nvSpPr>
          <p:cNvPr id="12" name="Bildplatzhalter 8">
            <a:extLst>
              <a:ext uri="{FF2B5EF4-FFF2-40B4-BE49-F238E27FC236}">
                <a16:creationId xmlns:a16="http://schemas.microsoft.com/office/drawing/2014/main" id="{64B33AA7-8A34-846B-DB63-4688A30F7117}"/>
              </a:ext>
            </a:extLst>
          </p:cNvPr>
          <p:cNvSpPr>
            <a:spLocks noGrp="1"/>
          </p:cNvSpPr>
          <p:nvPr>
            <p:ph type="pic" sz="quarter" idx="18"/>
          </p:nvPr>
        </p:nvSpPr>
        <p:spPr>
          <a:xfrm>
            <a:off x="90936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3" name="Bildplatzhalter 8">
            <a:extLst>
              <a:ext uri="{FF2B5EF4-FFF2-40B4-BE49-F238E27FC236}">
                <a16:creationId xmlns:a16="http://schemas.microsoft.com/office/drawing/2014/main" id="{FA876432-2A37-2A52-3F7D-FDF98D624CF5}"/>
              </a:ext>
            </a:extLst>
          </p:cNvPr>
          <p:cNvSpPr>
            <a:spLocks noGrp="1"/>
          </p:cNvSpPr>
          <p:nvPr>
            <p:ph type="pic" sz="quarter" idx="19"/>
          </p:nvPr>
        </p:nvSpPr>
        <p:spPr>
          <a:xfrm>
            <a:off x="64680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5" name="Bildplatzhalter 8">
            <a:extLst>
              <a:ext uri="{FF2B5EF4-FFF2-40B4-BE49-F238E27FC236}">
                <a16:creationId xmlns:a16="http://schemas.microsoft.com/office/drawing/2014/main" id="{9AF95866-24BE-AF60-9B22-14C251C1A2D3}"/>
              </a:ext>
            </a:extLst>
          </p:cNvPr>
          <p:cNvSpPr>
            <a:spLocks noGrp="1"/>
          </p:cNvSpPr>
          <p:nvPr>
            <p:ph type="pic" sz="quarter" idx="23"/>
          </p:nvPr>
        </p:nvSpPr>
        <p:spPr>
          <a:xfrm>
            <a:off x="7718400" y="39996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45" name="Textplatzhalter 44">
            <a:extLst>
              <a:ext uri="{FF2B5EF4-FFF2-40B4-BE49-F238E27FC236}">
                <a16:creationId xmlns:a16="http://schemas.microsoft.com/office/drawing/2014/main" id="{9B90F785-AC61-710E-017F-27B1EF0C1A76}"/>
              </a:ext>
            </a:extLst>
          </p:cNvPr>
          <p:cNvSpPr>
            <a:spLocks noGrp="1"/>
          </p:cNvSpPr>
          <p:nvPr>
            <p:ph type="body" sz="quarter" idx="30" hasCustomPrompt="1"/>
          </p:nvPr>
        </p:nvSpPr>
        <p:spPr>
          <a:xfrm>
            <a:off x="6468000" y="3531600"/>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46" name="Textplatzhalter 44">
            <a:extLst>
              <a:ext uri="{FF2B5EF4-FFF2-40B4-BE49-F238E27FC236}">
                <a16:creationId xmlns:a16="http://schemas.microsoft.com/office/drawing/2014/main" id="{8B511ABD-6B53-9950-F08A-DEC8CE93F107}"/>
              </a:ext>
            </a:extLst>
          </p:cNvPr>
          <p:cNvSpPr>
            <a:spLocks noGrp="1"/>
          </p:cNvSpPr>
          <p:nvPr>
            <p:ph type="body" sz="quarter" idx="31" hasCustomPrompt="1"/>
          </p:nvPr>
        </p:nvSpPr>
        <p:spPr>
          <a:xfrm>
            <a:off x="9093600" y="3531600"/>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48" name="Textplatzhalter 44">
            <a:extLst>
              <a:ext uri="{FF2B5EF4-FFF2-40B4-BE49-F238E27FC236}">
                <a16:creationId xmlns:a16="http://schemas.microsoft.com/office/drawing/2014/main" id="{88E7C613-A4FF-BF75-D6AC-25BE9F56DAC7}"/>
              </a:ext>
            </a:extLst>
          </p:cNvPr>
          <p:cNvSpPr>
            <a:spLocks noGrp="1"/>
          </p:cNvSpPr>
          <p:nvPr>
            <p:ph type="body" sz="quarter" idx="32" hasCustomPrompt="1"/>
          </p:nvPr>
        </p:nvSpPr>
        <p:spPr>
          <a:xfrm>
            <a:off x="7718400" y="5878800"/>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Tree>
    <p:extLst>
      <p:ext uri="{BB962C8B-B14F-4D97-AF65-F5344CB8AC3E}">
        <p14:creationId xmlns:p14="http://schemas.microsoft.com/office/powerpoint/2010/main" val="323908464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7_Inhalt_2-Bilder_rechts">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6180000" y="0"/>
            <a:ext cx="6012000" cy="3344400"/>
          </a:xfrm>
          <a:noFill/>
        </p:spPr>
        <p:txBody>
          <a:bodyPr anchor="ctr" anchorCtr="0"/>
          <a:lstStyle>
            <a:lvl1pPr algn="ctr">
              <a:defRPr>
                <a:solidFill>
                  <a:schemeClr val="tx1"/>
                </a:solidFill>
              </a:defRPr>
            </a:lvl1pPr>
          </a:lstStyle>
          <a:p>
            <a:r>
              <a:rPr lang="de-DE"/>
              <a:t>Bild durch Klicken auf Symbol hinzufügen</a:t>
            </a:r>
            <a:endParaRPr lang="de-CH" dirty="0"/>
          </a:p>
        </p:txBody>
      </p:sp>
      <p:sp>
        <p:nvSpPr>
          <p:cNvPr id="11" name="Bildplatzhalter 8">
            <a:extLst>
              <a:ext uri="{FF2B5EF4-FFF2-40B4-BE49-F238E27FC236}">
                <a16:creationId xmlns:a16="http://schemas.microsoft.com/office/drawing/2014/main" id="{AB49C15E-4E2E-A4ED-213E-B336761033C8}"/>
              </a:ext>
            </a:extLst>
          </p:cNvPr>
          <p:cNvSpPr>
            <a:spLocks noGrp="1"/>
          </p:cNvSpPr>
          <p:nvPr>
            <p:ph type="pic" sz="quarter" idx="17"/>
          </p:nvPr>
        </p:nvSpPr>
        <p:spPr>
          <a:xfrm>
            <a:off x="6180000" y="3513600"/>
            <a:ext cx="6012000" cy="3344400"/>
          </a:xfrm>
          <a:noFill/>
        </p:spPr>
        <p:txBody>
          <a:bodyPr anchor="ctr" anchorCtr="0"/>
          <a:lstStyle>
            <a:lvl1pPr algn="ctr">
              <a:defRPr>
                <a:solidFill>
                  <a:schemeClr val="tx1"/>
                </a:solidFill>
              </a:defRPr>
            </a:lvl1pPr>
          </a:lstStyle>
          <a:p>
            <a:r>
              <a:rPr lang="de-DE"/>
              <a:t>Bild durch Klicken auf Symbol hinzufügen</a:t>
            </a:r>
            <a:endParaRPr lang="de-CH" dirty="0"/>
          </a:p>
        </p:txBody>
      </p:sp>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4986775"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06425" y="2159794"/>
            <a:ext cx="4986775" cy="4362386"/>
          </a:xfrm>
        </p:spPr>
        <p:txBody>
          <a:bodyPr/>
          <a:lstStyle>
            <a:lvl1pPr>
              <a:defRPr/>
            </a:lvl1pPr>
          </a:lstStyle>
          <a:p>
            <a:pPr lvl="0"/>
            <a:r>
              <a:rPr lang="de-DE" dirty="0"/>
              <a:t>Text eingeben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4986775"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grpSp>
        <p:nvGrpSpPr>
          <p:cNvPr id="12" name="Gruppieren 11">
            <a:extLst>
              <a:ext uri="{FF2B5EF4-FFF2-40B4-BE49-F238E27FC236}">
                <a16:creationId xmlns:a16="http://schemas.microsoft.com/office/drawing/2014/main" id="{4FD5A011-7FA7-725F-00D1-648242A74A54}"/>
              </a:ext>
            </a:extLst>
          </p:cNvPr>
          <p:cNvGrpSpPr/>
          <p:nvPr userDrawn="1"/>
        </p:nvGrpSpPr>
        <p:grpSpPr>
          <a:xfrm>
            <a:off x="12912000" y="4"/>
            <a:ext cx="2880000" cy="2602045"/>
            <a:chOff x="-3240000" y="3985986"/>
            <a:chExt cx="2236901" cy="1951533"/>
          </a:xfrm>
          <a:solidFill>
            <a:schemeClr val="accent1">
              <a:lumMod val="40000"/>
              <a:lumOff val="60000"/>
            </a:schemeClr>
          </a:solidFill>
        </p:grpSpPr>
        <p:sp>
          <p:nvSpPr>
            <p:cNvPr id="13" name="Textfeld 12">
              <a:extLst>
                <a:ext uri="{FF2B5EF4-FFF2-40B4-BE49-F238E27FC236}">
                  <a16:creationId xmlns:a16="http://schemas.microsoft.com/office/drawing/2014/main" id="{C70928AE-E25B-AF00-657C-7E9A731736B6}"/>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4" name="Grafik 13">
              <a:extLst>
                <a:ext uri="{FF2B5EF4-FFF2-40B4-BE49-F238E27FC236}">
                  <a16:creationId xmlns:a16="http://schemas.microsoft.com/office/drawing/2014/main" id="{8100382D-D994-3760-8148-9324AFC692F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grpSp>
        <p:nvGrpSpPr>
          <p:cNvPr id="15" name="Gruppieren 14">
            <a:extLst>
              <a:ext uri="{FF2B5EF4-FFF2-40B4-BE49-F238E27FC236}">
                <a16:creationId xmlns:a16="http://schemas.microsoft.com/office/drawing/2014/main" id="{0C93158F-020E-3A32-579F-4BF23EDF964E}"/>
              </a:ext>
            </a:extLst>
          </p:cNvPr>
          <p:cNvGrpSpPr/>
          <p:nvPr userDrawn="1"/>
        </p:nvGrpSpPr>
        <p:grpSpPr>
          <a:xfrm>
            <a:off x="-3240000" y="2159794"/>
            <a:ext cx="2520000" cy="2817488"/>
            <a:chOff x="9768131" y="1419149"/>
            <a:chExt cx="1890000" cy="2817488"/>
          </a:xfrm>
          <a:solidFill>
            <a:schemeClr val="accent1">
              <a:lumMod val="20000"/>
              <a:lumOff val="80000"/>
            </a:schemeClr>
          </a:solidFill>
        </p:grpSpPr>
        <p:sp>
          <p:nvSpPr>
            <p:cNvPr id="16" name="Textfeld 15">
              <a:extLst>
                <a:ext uri="{FF2B5EF4-FFF2-40B4-BE49-F238E27FC236}">
                  <a16:creationId xmlns:a16="http://schemas.microsoft.com/office/drawing/2014/main" id="{40C1B3DE-1F1A-BD0A-56EE-99B5905228CE}"/>
                </a:ext>
              </a:extLst>
            </p:cNvPr>
            <p:cNvSpPr txBox="1"/>
            <p:nvPr userDrawn="1"/>
          </p:nvSpPr>
          <p:spPr>
            <a:xfrm>
              <a:off x="9768131" y="1419149"/>
              <a:ext cx="1890000" cy="2817488"/>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a:p>
              <a:r>
                <a:rPr lang="de-DE" sz="800" b="0" kern="600" baseline="0" dirty="0">
                  <a:solidFill>
                    <a:schemeClr val="tx1"/>
                  </a:solidFill>
                  <a:latin typeface="+mn-lt"/>
                </a:rPr>
                <a:t>Ebene 3 = Auflistung 1 (Bullet)</a:t>
              </a:r>
            </a:p>
            <a:p>
              <a:r>
                <a:rPr lang="de-DE" sz="800" b="0" kern="600" baseline="0" dirty="0">
                  <a:solidFill>
                    <a:schemeClr val="tx1"/>
                  </a:solidFill>
                  <a:latin typeface="+mn-lt"/>
                </a:rPr>
                <a:t>Ebene 4 = Auflistung 2, Unterpunkte</a:t>
              </a:r>
            </a:p>
            <a:p>
              <a:r>
                <a:rPr lang="de-DE" sz="800" b="0" kern="600" baseline="0" dirty="0">
                  <a:solidFill>
                    <a:schemeClr val="tx1"/>
                  </a:solidFill>
                  <a:latin typeface="+mn-lt"/>
                </a:rPr>
                <a:t>Ebene 5 = 1. Nummerierung</a:t>
              </a:r>
            </a:p>
            <a:p>
              <a:r>
                <a:rPr lang="de-DE" sz="800" b="0" kern="600" baseline="0" dirty="0">
                  <a:solidFill>
                    <a:schemeClr val="tx1"/>
                  </a:solidFill>
                  <a:latin typeface="+mn-lt"/>
                </a:rPr>
                <a:t>Ebene 6 = a) Nummerierung, Unterpunkte</a:t>
              </a:r>
            </a:p>
            <a:p>
              <a:r>
                <a:rPr lang="de-DE" sz="800" b="0" kern="600" baseline="0" dirty="0">
                  <a:solidFill>
                    <a:schemeClr val="tx1"/>
                  </a:solidFill>
                  <a:latin typeface="+mn-lt"/>
                </a:rPr>
                <a:t>Ebene 7 = Legende (kleiner Text)</a:t>
              </a:r>
              <a:endParaRPr lang="de-CH" sz="800" b="0" kern="600" dirty="0">
                <a:solidFill>
                  <a:schemeClr val="tx1"/>
                </a:solidFill>
                <a:latin typeface="+mn-lt"/>
              </a:endParaRPr>
            </a:p>
          </p:txBody>
        </p:sp>
        <p:pic>
          <p:nvPicPr>
            <p:cNvPr id="17" name="Grafik 16">
              <a:extLst>
                <a:ext uri="{FF2B5EF4-FFF2-40B4-BE49-F238E27FC236}">
                  <a16:creationId xmlns:a16="http://schemas.microsoft.com/office/drawing/2014/main" id="{1FC73724-7009-980F-5880-DB1041851868}"/>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sp>
        <p:nvSpPr>
          <p:cNvPr id="10" name="Textplatzhalter 4">
            <a:extLst>
              <a:ext uri="{FF2B5EF4-FFF2-40B4-BE49-F238E27FC236}">
                <a16:creationId xmlns:a16="http://schemas.microsoft.com/office/drawing/2014/main" id="{D1A061AF-A377-EB56-0FFB-8AA24F3DEF09}"/>
              </a:ext>
            </a:extLst>
          </p:cNvPr>
          <p:cNvSpPr>
            <a:spLocks noGrp="1"/>
          </p:cNvSpPr>
          <p:nvPr>
            <p:ph type="body" sz="quarter" idx="20" hasCustomPrompt="1"/>
          </p:nvPr>
        </p:nvSpPr>
        <p:spPr>
          <a:xfrm>
            <a:off x="10302000" y="5673600"/>
            <a:ext cx="1890000" cy="1184400"/>
          </a:xfr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100"/>
            </a:lvl1pPr>
          </a:lstStyle>
          <a:p>
            <a:pPr lvl="0"/>
            <a:r>
              <a:rPr lang="de-DE" dirty="0"/>
              <a:t>   </a:t>
            </a:r>
            <a:endParaRPr lang="de-CH" dirty="0"/>
          </a:p>
        </p:txBody>
      </p:sp>
      <p:sp>
        <p:nvSpPr>
          <p:cNvPr id="18" name="Textplatzhalter 6">
            <a:extLst>
              <a:ext uri="{FF2B5EF4-FFF2-40B4-BE49-F238E27FC236}">
                <a16:creationId xmlns:a16="http://schemas.microsoft.com/office/drawing/2014/main" id="{A7FE40B5-D451-4C3A-B9B8-BD1D0AC7506F}"/>
              </a:ext>
            </a:extLst>
          </p:cNvPr>
          <p:cNvSpPr>
            <a:spLocks noGrp="1"/>
          </p:cNvSpPr>
          <p:nvPr>
            <p:ph type="body" sz="quarter" idx="21" hasCustomPrompt="1"/>
          </p:nvPr>
        </p:nvSpPr>
        <p:spPr>
          <a:xfrm>
            <a:off x="11075229" y="5994263"/>
            <a:ext cx="874800" cy="655200"/>
          </a:xfrm>
          <a:blipFill dpi="0" rotWithShape="1">
            <a:blip r:embed="rId6">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315299304"/>
      </p:ext>
    </p:extLst>
  </p:cSld>
  <p:clrMapOvr>
    <a:masterClrMapping/>
  </p:clrMapOvr>
  <p:extLst>
    <p:ext uri="{DCECCB84-F9BA-43D5-87BE-67443E8EF086}">
      <p15:sldGuideLst xmlns:p15="http://schemas.microsoft.com/office/powerpoint/2012/main">
        <p15:guide id="3" pos="3893"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8_1-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2" y="1758950"/>
            <a:ext cx="12192002" cy="5099050"/>
          </a:xfrm>
          <a:noFill/>
        </p:spPr>
        <p:txBody>
          <a:bodyPr anchor="ctr" anchorCtr="0"/>
          <a:lstStyle>
            <a:lvl1pPr algn="ctr">
              <a:defRPr>
                <a:solidFill>
                  <a:schemeClr val="tx1"/>
                </a:solidFill>
              </a:defRPr>
            </a:lvl1pPr>
          </a:lstStyle>
          <a:p>
            <a:r>
              <a:rPr lang="de-DE"/>
              <a:t>Bild durch Klicken auf Symbol hinzufügen</a:t>
            </a:r>
            <a:endParaRPr lang="de-CH" dirty="0"/>
          </a:p>
        </p:txBody>
      </p:sp>
      <p:grpSp>
        <p:nvGrpSpPr>
          <p:cNvPr id="11" name="Gruppieren 10">
            <a:extLst>
              <a:ext uri="{FF2B5EF4-FFF2-40B4-BE49-F238E27FC236}">
                <a16:creationId xmlns:a16="http://schemas.microsoft.com/office/drawing/2014/main" id="{48CABCDC-BA9F-35BF-16D3-49B69E3FE37E}"/>
              </a:ext>
            </a:extLst>
          </p:cNvPr>
          <p:cNvGrpSpPr/>
          <p:nvPr userDrawn="1"/>
        </p:nvGrpSpPr>
        <p:grpSpPr>
          <a:xfrm>
            <a:off x="-3600350" y="1758950"/>
            <a:ext cx="2880000" cy="2602045"/>
            <a:chOff x="-3240000" y="3985986"/>
            <a:chExt cx="2236901" cy="1951533"/>
          </a:xfrm>
          <a:solidFill>
            <a:schemeClr val="accent1">
              <a:lumMod val="40000"/>
              <a:lumOff val="60000"/>
            </a:schemeClr>
          </a:solidFill>
        </p:grpSpPr>
        <p:sp>
          <p:nvSpPr>
            <p:cNvPr id="12" name="Textfeld 11">
              <a:extLst>
                <a:ext uri="{FF2B5EF4-FFF2-40B4-BE49-F238E27FC236}">
                  <a16:creationId xmlns:a16="http://schemas.microsoft.com/office/drawing/2014/main" id="{14103FE6-9E85-6BBA-1138-407DA63F424C}"/>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3" name="Grafik 12">
              <a:extLst>
                <a:ext uri="{FF2B5EF4-FFF2-40B4-BE49-F238E27FC236}">
                  <a16:creationId xmlns:a16="http://schemas.microsoft.com/office/drawing/2014/main" id="{EAB3EF43-9523-1CD2-3EF5-EFDE1834D5B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sp>
        <p:nvSpPr>
          <p:cNvPr id="3" name="Textplatzhalter 4">
            <a:extLst>
              <a:ext uri="{FF2B5EF4-FFF2-40B4-BE49-F238E27FC236}">
                <a16:creationId xmlns:a16="http://schemas.microsoft.com/office/drawing/2014/main" id="{DA720575-9A99-6D02-5F30-A950FE7C8BC6}"/>
              </a:ext>
            </a:extLst>
          </p:cNvPr>
          <p:cNvSpPr>
            <a:spLocks noGrp="1"/>
          </p:cNvSpPr>
          <p:nvPr>
            <p:ph type="body" sz="quarter" idx="20" hasCustomPrompt="1"/>
          </p:nvPr>
        </p:nvSpPr>
        <p:spPr>
          <a:xfrm>
            <a:off x="10302000" y="5673600"/>
            <a:ext cx="1890000" cy="1184400"/>
          </a:xfr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lstStyle>
            <a:lvl1pPr>
              <a:defRPr sz="100"/>
            </a:lvl1pPr>
          </a:lstStyle>
          <a:p>
            <a:pPr lvl="0"/>
            <a:r>
              <a:rPr lang="de-DE" dirty="0"/>
              <a:t>   </a:t>
            </a:r>
            <a:endParaRPr lang="de-CH" dirty="0"/>
          </a:p>
        </p:txBody>
      </p:sp>
      <p:sp>
        <p:nvSpPr>
          <p:cNvPr id="10" name="Textplatzhalter 6">
            <a:extLst>
              <a:ext uri="{FF2B5EF4-FFF2-40B4-BE49-F238E27FC236}">
                <a16:creationId xmlns:a16="http://schemas.microsoft.com/office/drawing/2014/main" id="{C76168E5-C64A-EF47-2FC9-C870F9AF14F8}"/>
              </a:ext>
            </a:extLst>
          </p:cNvPr>
          <p:cNvSpPr>
            <a:spLocks noGrp="1"/>
          </p:cNvSpPr>
          <p:nvPr>
            <p:ph type="body" sz="quarter" idx="21" hasCustomPrompt="1"/>
          </p:nvPr>
        </p:nvSpPr>
        <p:spPr>
          <a:xfrm>
            <a:off x="11075229" y="5994263"/>
            <a:ext cx="874800" cy="655200"/>
          </a:xfrm>
          <a:blipFill dpi="0" rotWithShape="1">
            <a:blip r:embed="rId5">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3262324912"/>
      </p:ext>
    </p:extLst>
  </p:cSld>
  <p:clrMapOvr>
    <a:masterClrMapping/>
  </p:clrMapOvr>
  <p:extLst>
    <p:ext uri="{DCECCB84-F9BA-43D5-87BE-67443E8EF086}">
      <p15:sldGuideLst xmlns:p15="http://schemas.microsoft.com/office/powerpoint/2012/main">
        <p15:guide id="2" orient="horz" pos="110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9_Bild_Legen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4986775"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06425" y="2678660"/>
            <a:ext cx="4986775" cy="3852004"/>
          </a:xfrm>
        </p:spPr>
        <p:txBody>
          <a:bodyPr/>
          <a:lstStyle>
            <a:lvl1pPr>
              <a:defRPr sz="2900"/>
            </a:lvl1pPr>
            <a:lvl2pPr>
              <a:defRPr sz="2900" b="1"/>
            </a:lvl2pPr>
            <a:lvl3pPr marL="0" indent="0">
              <a:spcBef>
                <a:spcPts val="0"/>
              </a:spcBef>
              <a:buNone/>
              <a:defRPr sz="2900"/>
            </a:lvl3pPr>
            <a:lvl4pPr marL="0" indent="0">
              <a:buNone/>
              <a:defRPr sz="2900"/>
            </a:lvl4pPr>
            <a:lvl5pPr marL="0" indent="0">
              <a:buNone/>
              <a:defRPr sz="2900"/>
            </a:lvl5pPr>
            <a:lvl6pPr marL="0" indent="0">
              <a:buNone/>
              <a:defRPr sz="2900"/>
            </a:lvl6pPr>
            <a:lvl7pPr>
              <a:defRPr sz="2900"/>
            </a:lvl7pPr>
            <a:lvl8pPr>
              <a:defRPr sz="2900"/>
            </a:lvl8pPr>
            <a:lvl9pPr>
              <a:defRPr sz="2900"/>
            </a:lvl9pPr>
          </a:lstStyle>
          <a:p>
            <a:pPr lvl="0"/>
            <a:r>
              <a:rPr lang="de-DE" dirty="0"/>
              <a:t>Text eingeben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4986775"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4903076" y="0"/>
            <a:ext cx="7288924" cy="6858000"/>
          </a:xfrm>
          <a:noFill/>
        </p:spPr>
        <p:txBody>
          <a:bodyPr anchor="ctr" anchorCtr="0"/>
          <a:lstStyle>
            <a:lvl1pPr algn="ctr">
              <a:defRPr>
                <a:solidFill>
                  <a:schemeClr val="tx1"/>
                </a:solidFill>
              </a:defRPr>
            </a:lvl1pPr>
          </a:lstStyle>
          <a:p>
            <a:r>
              <a:rPr lang="de-DE"/>
              <a:t>Bild durch Klicken auf Symbol hinzufügen</a:t>
            </a:r>
            <a:endParaRPr lang="de-CH" dirty="0"/>
          </a:p>
        </p:txBody>
      </p:sp>
      <p:grpSp>
        <p:nvGrpSpPr>
          <p:cNvPr id="12" name="Gruppieren 11">
            <a:extLst>
              <a:ext uri="{FF2B5EF4-FFF2-40B4-BE49-F238E27FC236}">
                <a16:creationId xmlns:a16="http://schemas.microsoft.com/office/drawing/2014/main" id="{454A3D37-7018-CFFB-9ABE-D6969C66BD51}"/>
              </a:ext>
            </a:extLst>
          </p:cNvPr>
          <p:cNvGrpSpPr/>
          <p:nvPr userDrawn="1"/>
        </p:nvGrpSpPr>
        <p:grpSpPr>
          <a:xfrm>
            <a:off x="12912000" y="4"/>
            <a:ext cx="2880000" cy="2602045"/>
            <a:chOff x="-3240000" y="3985986"/>
            <a:chExt cx="2236901" cy="1951533"/>
          </a:xfrm>
          <a:solidFill>
            <a:schemeClr val="accent1">
              <a:lumMod val="40000"/>
              <a:lumOff val="60000"/>
            </a:schemeClr>
          </a:solidFill>
        </p:grpSpPr>
        <p:sp>
          <p:nvSpPr>
            <p:cNvPr id="13" name="Textfeld 12">
              <a:extLst>
                <a:ext uri="{FF2B5EF4-FFF2-40B4-BE49-F238E27FC236}">
                  <a16:creationId xmlns:a16="http://schemas.microsoft.com/office/drawing/2014/main" id="{B2273C71-8A6B-AFED-1C50-394A2A536472}"/>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4" name="Grafik 13">
              <a:extLst>
                <a:ext uri="{FF2B5EF4-FFF2-40B4-BE49-F238E27FC236}">
                  <a16:creationId xmlns:a16="http://schemas.microsoft.com/office/drawing/2014/main" id="{D03AF75C-B949-D8E7-BF01-C2447872827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grpSp>
        <p:nvGrpSpPr>
          <p:cNvPr id="15" name="Gruppieren 14">
            <a:extLst>
              <a:ext uri="{FF2B5EF4-FFF2-40B4-BE49-F238E27FC236}">
                <a16:creationId xmlns:a16="http://schemas.microsoft.com/office/drawing/2014/main" id="{74C0ECF2-2A71-702B-64D7-48BF42E85C42}"/>
              </a:ext>
            </a:extLst>
          </p:cNvPr>
          <p:cNvGrpSpPr/>
          <p:nvPr userDrawn="1"/>
        </p:nvGrpSpPr>
        <p:grpSpPr>
          <a:xfrm>
            <a:off x="-3240000" y="2678660"/>
            <a:ext cx="2520000" cy="2201935"/>
            <a:chOff x="9768131" y="1419149"/>
            <a:chExt cx="1890000" cy="2201935"/>
          </a:xfrm>
          <a:solidFill>
            <a:schemeClr val="accent1">
              <a:lumMod val="20000"/>
              <a:lumOff val="80000"/>
            </a:schemeClr>
          </a:solidFill>
        </p:grpSpPr>
        <p:sp>
          <p:nvSpPr>
            <p:cNvPr id="16" name="Textfeld 15">
              <a:extLst>
                <a:ext uri="{FF2B5EF4-FFF2-40B4-BE49-F238E27FC236}">
                  <a16:creationId xmlns:a16="http://schemas.microsoft.com/office/drawing/2014/main" id="{548FC263-E8DE-22ED-B7A1-C793ADB7AE19}"/>
                </a:ext>
              </a:extLst>
            </p:cNvPr>
            <p:cNvSpPr txBox="1"/>
            <p:nvPr userDrawn="1"/>
          </p:nvSpPr>
          <p:spPr>
            <a:xfrm>
              <a:off x="9768131" y="1419149"/>
              <a:ext cx="1890000" cy="2201935"/>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p:txBody>
        </p:sp>
        <p:pic>
          <p:nvPicPr>
            <p:cNvPr id="17" name="Grafik 16">
              <a:extLst>
                <a:ext uri="{FF2B5EF4-FFF2-40B4-BE49-F238E27FC236}">
                  <a16:creationId xmlns:a16="http://schemas.microsoft.com/office/drawing/2014/main" id="{54C9D9B0-B2A9-A7BC-6967-5F14B170172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sp>
        <p:nvSpPr>
          <p:cNvPr id="10" name="Textplatzhalter 4">
            <a:extLst>
              <a:ext uri="{FF2B5EF4-FFF2-40B4-BE49-F238E27FC236}">
                <a16:creationId xmlns:a16="http://schemas.microsoft.com/office/drawing/2014/main" id="{E5F06EC6-6EFA-AAD5-9D81-0F1A823ED965}"/>
              </a:ext>
            </a:extLst>
          </p:cNvPr>
          <p:cNvSpPr>
            <a:spLocks noGrp="1"/>
          </p:cNvSpPr>
          <p:nvPr>
            <p:ph type="body" sz="quarter" idx="20" hasCustomPrompt="1"/>
          </p:nvPr>
        </p:nvSpPr>
        <p:spPr>
          <a:xfrm>
            <a:off x="10302000" y="5673600"/>
            <a:ext cx="1890000" cy="1184400"/>
          </a:xfr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100"/>
            </a:lvl1pPr>
          </a:lstStyle>
          <a:p>
            <a:pPr lvl="0"/>
            <a:r>
              <a:rPr lang="de-DE" dirty="0"/>
              <a:t>   </a:t>
            </a:r>
            <a:endParaRPr lang="de-CH" dirty="0"/>
          </a:p>
        </p:txBody>
      </p:sp>
      <p:sp>
        <p:nvSpPr>
          <p:cNvPr id="11" name="Textplatzhalter 6">
            <a:extLst>
              <a:ext uri="{FF2B5EF4-FFF2-40B4-BE49-F238E27FC236}">
                <a16:creationId xmlns:a16="http://schemas.microsoft.com/office/drawing/2014/main" id="{87B3B933-0536-990F-3333-270C328326F5}"/>
              </a:ext>
            </a:extLst>
          </p:cNvPr>
          <p:cNvSpPr>
            <a:spLocks noGrp="1"/>
          </p:cNvSpPr>
          <p:nvPr>
            <p:ph type="body" sz="quarter" idx="21" hasCustomPrompt="1"/>
          </p:nvPr>
        </p:nvSpPr>
        <p:spPr>
          <a:xfrm>
            <a:off x="11075229" y="5994263"/>
            <a:ext cx="874800" cy="655200"/>
          </a:xfrm>
          <a:blipFill dpi="0" rotWithShape="1">
            <a:blip r:embed="rId6">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1051643256"/>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2-Bilder_Legen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2" y="1758950"/>
            <a:ext cx="6012000" cy="5099050"/>
          </a:xfrm>
          <a:noFill/>
        </p:spPr>
        <p:txBody>
          <a:bodyPr anchor="ctr" anchorCtr="0"/>
          <a:lstStyle>
            <a:lvl1pPr algn="ctr">
              <a:defRPr>
                <a:solidFill>
                  <a:schemeClr val="tx1"/>
                </a:solidFill>
              </a:defRPr>
            </a:lvl1pPr>
          </a:lstStyle>
          <a:p>
            <a:r>
              <a:rPr lang="de-DE"/>
              <a:t>Bild durch Klicken auf Symbol hinzufügen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2" y="1697661"/>
            <a:ext cx="6178412" cy="746221"/>
          </a:xfrm>
          <a:solidFill>
            <a:schemeClr val="bg1"/>
          </a:solidFill>
        </p:spPr>
        <p:txBody>
          <a:bodyPr wrap="square" lIns="608400" rIns="72000" bIns="72000">
            <a:spAutoFit/>
          </a:bodyPr>
          <a:lstStyle>
            <a:lvl1pPr>
              <a:defRPr/>
            </a:lvl1pPr>
            <a:lvl5pPr>
              <a:defRPr/>
            </a:lvl5pPr>
            <a:lvl6pPr>
              <a:buAutoNum type="alphaLcParenR"/>
              <a:defRPr/>
            </a:lvl6pPr>
          </a:lstStyle>
          <a:p>
            <a:pPr lvl="0"/>
            <a:r>
              <a:rPr lang="de-DE" dirty="0"/>
              <a:t>Diese Box wächst je nach Textlänge.    Bildtext eingeben oder Box löschen</a:t>
            </a:r>
          </a:p>
        </p:txBody>
      </p:sp>
      <p:sp>
        <p:nvSpPr>
          <p:cNvPr id="7" name="Bildplatzhalter 8">
            <a:extLst>
              <a:ext uri="{FF2B5EF4-FFF2-40B4-BE49-F238E27FC236}">
                <a16:creationId xmlns:a16="http://schemas.microsoft.com/office/drawing/2014/main" id="{9731C3EF-E644-8A20-89A3-FBFDA06A8DA2}"/>
              </a:ext>
            </a:extLst>
          </p:cNvPr>
          <p:cNvSpPr>
            <a:spLocks noGrp="1"/>
          </p:cNvSpPr>
          <p:nvPr>
            <p:ph type="pic" sz="quarter" idx="15"/>
          </p:nvPr>
        </p:nvSpPr>
        <p:spPr>
          <a:xfrm>
            <a:off x="6180000" y="1758950"/>
            <a:ext cx="6012000" cy="5099050"/>
          </a:xfrm>
          <a:noFill/>
        </p:spPr>
        <p:txBody>
          <a:bodyPr anchor="ctr" anchorCtr="0"/>
          <a:lstStyle>
            <a:lvl1pPr algn="ctr">
              <a:defRPr>
                <a:solidFill>
                  <a:schemeClr val="tx1"/>
                </a:solidFill>
              </a:defRPr>
            </a:lvl1pPr>
          </a:lstStyle>
          <a:p>
            <a:r>
              <a:rPr lang="de-DE"/>
              <a:t>Bild durch Klicken auf Symbol hinzufügen</a:t>
            </a:r>
            <a:endParaRPr lang="de-CH" dirty="0"/>
          </a:p>
        </p:txBody>
      </p:sp>
      <p:sp>
        <p:nvSpPr>
          <p:cNvPr id="13" name="Inhaltsplatzhalter 2">
            <a:extLst>
              <a:ext uri="{FF2B5EF4-FFF2-40B4-BE49-F238E27FC236}">
                <a16:creationId xmlns:a16="http://schemas.microsoft.com/office/drawing/2014/main" id="{297C26C3-2318-2141-D698-80EDDF050167}"/>
              </a:ext>
            </a:extLst>
          </p:cNvPr>
          <p:cNvSpPr>
            <a:spLocks noGrp="1"/>
          </p:cNvSpPr>
          <p:nvPr>
            <p:ph idx="18" hasCustomPrompt="1"/>
          </p:nvPr>
        </p:nvSpPr>
        <p:spPr>
          <a:xfrm>
            <a:off x="6180137" y="1697661"/>
            <a:ext cx="6080179" cy="400422"/>
          </a:xfrm>
          <a:solidFill>
            <a:schemeClr val="bg1"/>
          </a:solidFill>
        </p:spPr>
        <p:txBody>
          <a:bodyPr wrap="square" lIns="0" rIns="608400" bIns="72000">
            <a:spAutoFit/>
          </a:bodyPr>
          <a:lstStyle>
            <a:lvl1pPr>
              <a:defRPr/>
            </a:lvl1pPr>
            <a:lvl5pPr>
              <a:defRPr/>
            </a:lvl5pPr>
            <a:lvl6pPr>
              <a:buAutoNum type="alphaLcParenR"/>
              <a:defRPr/>
            </a:lvl6pPr>
          </a:lstStyle>
          <a:p>
            <a:pPr lvl="0"/>
            <a:r>
              <a:rPr lang="de-CH" dirty="0"/>
              <a:t>Bildtext eingeben oder Box löschen</a:t>
            </a:r>
          </a:p>
        </p:txBody>
      </p:sp>
      <p:grpSp>
        <p:nvGrpSpPr>
          <p:cNvPr id="15" name="Gruppieren 14">
            <a:extLst>
              <a:ext uri="{FF2B5EF4-FFF2-40B4-BE49-F238E27FC236}">
                <a16:creationId xmlns:a16="http://schemas.microsoft.com/office/drawing/2014/main" id="{8382A018-77F3-7585-DA6D-5AC5A8729051}"/>
              </a:ext>
            </a:extLst>
          </p:cNvPr>
          <p:cNvGrpSpPr/>
          <p:nvPr userDrawn="1"/>
        </p:nvGrpSpPr>
        <p:grpSpPr>
          <a:xfrm>
            <a:off x="12912000" y="1784634"/>
            <a:ext cx="2880000" cy="2602045"/>
            <a:chOff x="-3240000" y="3985986"/>
            <a:chExt cx="2236901" cy="1951533"/>
          </a:xfrm>
          <a:solidFill>
            <a:schemeClr val="accent1">
              <a:lumMod val="40000"/>
              <a:lumOff val="60000"/>
            </a:schemeClr>
          </a:solidFill>
        </p:grpSpPr>
        <p:sp>
          <p:nvSpPr>
            <p:cNvPr id="16" name="Textfeld 15">
              <a:extLst>
                <a:ext uri="{FF2B5EF4-FFF2-40B4-BE49-F238E27FC236}">
                  <a16:creationId xmlns:a16="http://schemas.microsoft.com/office/drawing/2014/main" id="{3D12196F-574D-B855-99D3-34EEDB213363}"/>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7" name="Grafik 16">
              <a:extLst>
                <a:ext uri="{FF2B5EF4-FFF2-40B4-BE49-F238E27FC236}">
                  <a16:creationId xmlns:a16="http://schemas.microsoft.com/office/drawing/2014/main" id="{A14BDA9C-8DD9-D801-EFCB-D51AB4DD018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grpSp>
        <p:nvGrpSpPr>
          <p:cNvPr id="18" name="Gruppieren 17">
            <a:extLst>
              <a:ext uri="{FF2B5EF4-FFF2-40B4-BE49-F238E27FC236}">
                <a16:creationId xmlns:a16="http://schemas.microsoft.com/office/drawing/2014/main" id="{861047DE-E311-25AB-9042-A3D316DB707F}"/>
              </a:ext>
            </a:extLst>
          </p:cNvPr>
          <p:cNvGrpSpPr/>
          <p:nvPr userDrawn="1"/>
        </p:nvGrpSpPr>
        <p:grpSpPr>
          <a:xfrm>
            <a:off x="-3240000" y="1697661"/>
            <a:ext cx="2520000" cy="2817488"/>
            <a:chOff x="9768131" y="1419149"/>
            <a:chExt cx="1890000" cy="2817488"/>
          </a:xfrm>
          <a:solidFill>
            <a:schemeClr val="accent1">
              <a:lumMod val="20000"/>
              <a:lumOff val="80000"/>
            </a:schemeClr>
          </a:solidFill>
        </p:grpSpPr>
        <p:sp>
          <p:nvSpPr>
            <p:cNvPr id="19" name="Textfeld 18">
              <a:extLst>
                <a:ext uri="{FF2B5EF4-FFF2-40B4-BE49-F238E27FC236}">
                  <a16:creationId xmlns:a16="http://schemas.microsoft.com/office/drawing/2014/main" id="{1A3A17D2-3CD7-BAE8-7B22-38A362DF59A8}"/>
                </a:ext>
              </a:extLst>
            </p:cNvPr>
            <p:cNvSpPr txBox="1"/>
            <p:nvPr userDrawn="1"/>
          </p:nvSpPr>
          <p:spPr>
            <a:xfrm>
              <a:off x="9768131" y="1419149"/>
              <a:ext cx="1890000" cy="2817488"/>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a:p>
              <a:r>
                <a:rPr lang="de-DE" sz="800" b="0" kern="600" baseline="0" dirty="0">
                  <a:solidFill>
                    <a:schemeClr val="tx1"/>
                  </a:solidFill>
                  <a:latin typeface="+mn-lt"/>
                </a:rPr>
                <a:t>Ebene 3 = Auflistung 1 (Bullet)</a:t>
              </a:r>
            </a:p>
            <a:p>
              <a:r>
                <a:rPr lang="de-DE" sz="800" b="0" kern="600" baseline="0" dirty="0">
                  <a:solidFill>
                    <a:schemeClr val="tx1"/>
                  </a:solidFill>
                  <a:latin typeface="+mn-lt"/>
                </a:rPr>
                <a:t>Ebene 4 = Auflistung 2, Unterpunkte</a:t>
              </a:r>
            </a:p>
            <a:p>
              <a:r>
                <a:rPr lang="de-DE" sz="800" b="0" kern="600" baseline="0" dirty="0">
                  <a:solidFill>
                    <a:schemeClr val="tx1"/>
                  </a:solidFill>
                  <a:latin typeface="+mn-lt"/>
                </a:rPr>
                <a:t>Ebene 5 = 1. Nummerierung</a:t>
              </a:r>
            </a:p>
            <a:p>
              <a:r>
                <a:rPr lang="de-DE" sz="800" b="0" kern="600" baseline="0" dirty="0">
                  <a:solidFill>
                    <a:schemeClr val="tx1"/>
                  </a:solidFill>
                  <a:latin typeface="+mn-lt"/>
                </a:rPr>
                <a:t>Ebene 6 = a) Nummerierung, Unterpunkte</a:t>
              </a:r>
            </a:p>
            <a:p>
              <a:r>
                <a:rPr lang="de-DE" sz="800" b="0" kern="600" baseline="0" dirty="0">
                  <a:solidFill>
                    <a:schemeClr val="tx1"/>
                  </a:solidFill>
                  <a:latin typeface="+mn-lt"/>
                </a:rPr>
                <a:t>Ebene 7 = Legende (kleiner Text)</a:t>
              </a:r>
              <a:endParaRPr lang="de-CH" sz="800" b="0" kern="600" dirty="0">
                <a:solidFill>
                  <a:schemeClr val="tx1"/>
                </a:solidFill>
                <a:latin typeface="+mn-lt"/>
              </a:endParaRPr>
            </a:p>
          </p:txBody>
        </p:sp>
        <p:pic>
          <p:nvPicPr>
            <p:cNvPr id="20" name="Grafik 19">
              <a:extLst>
                <a:ext uri="{FF2B5EF4-FFF2-40B4-BE49-F238E27FC236}">
                  <a16:creationId xmlns:a16="http://schemas.microsoft.com/office/drawing/2014/main" id="{8AC38235-1A66-7053-2C4E-943B08171CF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sp>
        <p:nvSpPr>
          <p:cNvPr id="11" name="Textplatzhalter 4">
            <a:extLst>
              <a:ext uri="{FF2B5EF4-FFF2-40B4-BE49-F238E27FC236}">
                <a16:creationId xmlns:a16="http://schemas.microsoft.com/office/drawing/2014/main" id="{BE1435A3-E1E6-AA22-1DE0-A154C92FAB77}"/>
              </a:ext>
            </a:extLst>
          </p:cNvPr>
          <p:cNvSpPr>
            <a:spLocks noGrp="1"/>
          </p:cNvSpPr>
          <p:nvPr>
            <p:ph type="body" sz="quarter" idx="20" hasCustomPrompt="1"/>
          </p:nvPr>
        </p:nvSpPr>
        <p:spPr>
          <a:xfrm>
            <a:off x="10302000" y="5673600"/>
            <a:ext cx="1890000" cy="1184400"/>
          </a:xfr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100"/>
            </a:lvl1pPr>
          </a:lstStyle>
          <a:p>
            <a:pPr lvl="0"/>
            <a:r>
              <a:rPr lang="de-DE" dirty="0"/>
              <a:t>   </a:t>
            </a:r>
            <a:endParaRPr lang="de-CH" dirty="0"/>
          </a:p>
        </p:txBody>
      </p:sp>
      <p:sp>
        <p:nvSpPr>
          <p:cNvPr id="12" name="Textplatzhalter 6">
            <a:extLst>
              <a:ext uri="{FF2B5EF4-FFF2-40B4-BE49-F238E27FC236}">
                <a16:creationId xmlns:a16="http://schemas.microsoft.com/office/drawing/2014/main" id="{35E16887-0BAC-C8F7-3703-5A1006C7B44C}"/>
              </a:ext>
            </a:extLst>
          </p:cNvPr>
          <p:cNvSpPr>
            <a:spLocks noGrp="1"/>
          </p:cNvSpPr>
          <p:nvPr>
            <p:ph type="body" sz="quarter" idx="21" hasCustomPrompt="1"/>
          </p:nvPr>
        </p:nvSpPr>
        <p:spPr>
          <a:xfrm>
            <a:off x="11075229" y="5994263"/>
            <a:ext cx="874800" cy="655200"/>
          </a:xfrm>
          <a:blipFill dpi="0" rotWithShape="1">
            <a:blip r:embed="rId6">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838996222"/>
      </p:ext>
    </p:extLst>
  </p:cSld>
  <p:clrMapOvr>
    <a:masterClrMapping/>
  </p:clrMapOvr>
  <p:extLst>
    <p:ext uri="{DCECCB84-F9BA-43D5-87BE-67443E8EF086}">
      <p15:sldGuideLst xmlns:p15="http://schemas.microsoft.com/office/powerpoint/2012/main">
        <p15:guide id="2" orient="horz" pos="1108" userDrawn="1">
          <p15:clr>
            <a:srgbClr val="FBAE40"/>
          </p15:clr>
        </p15:guide>
        <p15:guide id="3" pos="3788" userDrawn="1">
          <p15:clr>
            <a:srgbClr val="FBAE40"/>
          </p15:clr>
        </p15:guide>
        <p15:guide id="4" pos="3893"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2-Bilder_gross">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2" y="0"/>
            <a:ext cx="6012000" cy="6858000"/>
          </a:xfrm>
          <a:noFill/>
        </p:spPr>
        <p:txBody>
          <a:bodyPr anchor="ctr" anchorCtr="0"/>
          <a:lstStyle>
            <a:lvl1pPr algn="ctr">
              <a:defRPr>
                <a:solidFill>
                  <a:schemeClr val="tx1"/>
                </a:solidFill>
              </a:defRPr>
            </a:lvl1pPr>
          </a:lstStyle>
          <a:p>
            <a:r>
              <a:rPr lang="de-DE"/>
              <a:t>Bild durch Klicken auf Symbol hinzufügen</a:t>
            </a:r>
            <a:endParaRPr lang="de-CH" dirty="0"/>
          </a:p>
        </p:txBody>
      </p:sp>
      <p:sp>
        <p:nvSpPr>
          <p:cNvPr id="7" name="Bildplatzhalter 8">
            <a:extLst>
              <a:ext uri="{FF2B5EF4-FFF2-40B4-BE49-F238E27FC236}">
                <a16:creationId xmlns:a16="http://schemas.microsoft.com/office/drawing/2014/main" id="{9731C3EF-E644-8A20-89A3-FBFDA06A8DA2}"/>
              </a:ext>
            </a:extLst>
          </p:cNvPr>
          <p:cNvSpPr>
            <a:spLocks noGrp="1"/>
          </p:cNvSpPr>
          <p:nvPr>
            <p:ph type="pic" sz="quarter" idx="15"/>
          </p:nvPr>
        </p:nvSpPr>
        <p:spPr>
          <a:xfrm>
            <a:off x="6180000" y="0"/>
            <a:ext cx="6012000" cy="6858000"/>
          </a:xfrm>
          <a:noFill/>
        </p:spPr>
        <p:txBody>
          <a:bodyPr anchor="ctr" anchorCtr="0"/>
          <a:lstStyle>
            <a:lvl1pPr algn="ctr">
              <a:defRPr>
                <a:solidFill>
                  <a:schemeClr val="tx1"/>
                </a:solidFill>
              </a:defRPr>
            </a:lvl1pPr>
          </a:lstStyle>
          <a:p>
            <a:r>
              <a:rPr lang="de-DE"/>
              <a:t>Bild durch Klicken auf Symbol hinzufügen</a:t>
            </a:r>
            <a:endParaRPr lang="de-CH" dirty="0"/>
          </a:p>
        </p:txBody>
      </p:sp>
      <p:grpSp>
        <p:nvGrpSpPr>
          <p:cNvPr id="12" name="Gruppieren 11">
            <a:extLst>
              <a:ext uri="{FF2B5EF4-FFF2-40B4-BE49-F238E27FC236}">
                <a16:creationId xmlns:a16="http://schemas.microsoft.com/office/drawing/2014/main" id="{F65F877E-98E1-C49F-45FB-C8C01DAEFEE1}"/>
              </a:ext>
            </a:extLst>
          </p:cNvPr>
          <p:cNvGrpSpPr/>
          <p:nvPr userDrawn="1"/>
        </p:nvGrpSpPr>
        <p:grpSpPr>
          <a:xfrm>
            <a:off x="-3600350" y="4"/>
            <a:ext cx="2880000" cy="2602045"/>
            <a:chOff x="-3240000" y="3985986"/>
            <a:chExt cx="2236901" cy="1951533"/>
          </a:xfrm>
          <a:solidFill>
            <a:schemeClr val="accent1">
              <a:lumMod val="40000"/>
              <a:lumOff val="60000"/>
            </a:schemeClr>
          </a:solidFill>
        </p:grpSpPr>
        <p:sp>
          <p:nvSpPr>
            <p:cNvPr id="14" name="Textfeld 13">
              <a:extLst>
                <a:ext uri="{FF2B5EF4-FFF2-40B4-BE49-F238E27FC236}">
                  <a16:creationId xmlns:a16="http://schemas.microsoft.com/office/drawing/2014/main" id="{F4F20CB5-2175-F934-BD6F-B6275DAC9BC5}"/>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5" name="Grafik 14">
              <a:extLst>
                <a:ext uri="{FF2B5EF4-FFF2-40B4-BE49-F238E27FC236}">
                  <a16:creationId xmlns:a16="http://schemas.microsoft.com/office/drawing/2014/main" id="{4C052567-4E4A-D7DD-A648-F8A0C26AB74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sp>
        <p:nvSpPr>
          <p:cNvPr id="2" name="Textplatzhalter 4">
            <a:extLst>
              <a:ext uri="{FF2B5EF4-FFF2-40B4-BE49-F238E27FC236}">
                <a16:creationId xmlns:a16="http://schemas.microsoft.com/office/drawing/2014/main" id="{9134A388-31AF-57F0-5C88-A5290DAED167}"/>
              </a:ext>
            </a:extLst>
          </p:cNvPr>
          <p:cNvSpPr>
            <a:spLocks noGrp="1"/>
          </p:cNvSpPr>
          <p:nvPr>
            <p:ph type="body" sz="quarter" idx="20" hasCustomPrompt="1"/>
          </p:nvPr>
        </p:nvSpPr>
        <p:spPr>
          <a:xfrm>
            <a:off x="10302000" y="5673600"/>
            <a:ext cx="1890000" cy="1184400"/>
          </a:xfr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lstStyle>
            <a:lvl1pPr>
              <a:defRPr sz="100"/>
            </a:lvl1pPr>
          </a:lstStyle>
          <a:p>
            <a:pPr lvl="0"/>
            <a:r>
              <a:rPr lang="de-DE" dirty="0"/>
              <a:t>   </a:t>
            </a:r>
            <a:endParaRPr lang="de-CH" dirty="0"/>
          </a:p>
        </p:txBody>
      </p:sp>
      <p:sp>
        <p:nvSpPr>
          <p:cNvPr id="8" name="Textplatzhalter 6">
            <a:extLst>
              <a:ext uri="{FF2B5EF4-FFF2-40B4-BE49-F238E27FC236}">
                <a16:creationId xmlns:a16="http://schemas.microsoft.com/office/drawing/2014/main" id="{003D9017-F6D7-9C49-F4C0-D19BD9495F7B}"/>
              </a:ext>
            </a:extLst>
          </p:cNvPr>
          <p:cNvSpPr>
            <a:spLocks noGrp="1"/>
          </p:cNvSpPr>
          <p:nvPr>
            <p:ph type="body" sz="quarter" idx="21" hasCustomPrompt="1"/>
          </p:nvPr>
        </p:nvSpPr>
        <p:spPr>
          <a:xfrm>
            <a:off x="11075229" y="5994263"/>
            <a:ext cx="874800" cy="655200"/>
          </a:xfrm>
          <a:blipFill dpi="0" rotWithShape="1">
            <a:blip r:embed="rId5">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3139327805"/>
      </p:ext>
    </p:extLst>
  </p:cSld>
  <p:clrMapOvr>
    <a:masterClrMapping/>
  </p:clrMapOvr>
  <p:extLst>
    <p:ext uri="{DCECCB84-F9BA-43D5-87BE-67443E8EF086}">
      <p15:sldGuideLst xmlns:p15="http://schemas.microsoft.com/office/powerpoint/2012/main">
        <p15:guide id="3" pos="3788" userDrawn="1">
          <p15:clr>
            <a:srgbClr val="FBAE40"/>
          </p15:clr>
        </p15:guide>
        <p15:guide id="4" pos="3893"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2-Bilder_Krei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1890000" y="1987200"/>
            <a:ext cx="3726000" cy="3726000"/>
          </a:xfrm>
          <a:prstGeom prst="ellipse">
            <a:avLst/>
          </a:prstGeom>
          <a:noFill/>
        </p:spPr>
        <p:txBody>
          <a:bodyPr anchor="ctr" anchorCtr="0"/>
          <a:lstStyle>
            <a:lvl1pPr algn="ctr">
              <a:defRPr>
                <a:solidFill>
                  <a:schemeClr val="tx1"/>
                </a:solidFill>
              </a:defRPr>
            </a:lvl1pPr>
          </a:lstStyle>
          <a:p>
            <a:r>
              <a:rPr lang="de-DE"/>
              <a:t>Bild durch Klicken auf Symbol hinzufügen</a:t>
            </a:r>
            <a:endParaRPr lang="de-CH" dirty="0"/>
          </a:p>
        </p:txBody>
      </p:sp>
      <p:sp>
        <p:nvSpPr>
          <p:cNvPr id="7" name="Bildplatzhalter 8">
            <a:extLst>
              <a:ext uri="{FF2B5EF4-FFF2-40B4-BE49-F238E27FC236}">
                <a16:creationId xmlns:a16="http://schemas.microsoft.com/office/drawing/2014/main" id="{0705382B-00AD-7FA2-9C89-106A73E243C6}"/>
              </a:ext>
            </a:extLst>
          </p:cNvPr>
          <p:cNvSpPr>
            <a:spLocks noGrp="1"/>
          </p:cNvSpPr>
          <p:nvPr>
            <p:ph type="pic" sz="quarter" idx="15"/>
          </p:nvPr>
        </p:nvSpPr>
        <p:spPr>
          <a:xfrm>
            <a:off x="6573600" y="1987200"/>
            <a:ext cx="3726000" cy="3726000"/>
          </a:xfrm>
          <a:prstGeom prst="ellipse">
            <a:avLst/>
          </a:prstGeom>
          <a:noFill/>
        </p:spPr>
        <p:txBody>
          <a:bodyPr anchor="ctr" anchorCtr="0"/>
          <a:lstStyle>
            <a:lvl1pPr algn="ctr">
              <a:defRPr>
                <a:solidFill>
                  <a:schemeClr val="tx1"/>
                </a:solidFill>
              </a:defRPr>
            </a:lvl1pPr>
          </a:lstStyle>
          <a:p>
            <a:r>
              <a:rPr lang="de-DE"/>
              <a:t>Bild durch Klicken auf Symbol hinzufügen</a:t>
            </a:r>
            <a:endParaRPr lang="de-CH" dirty="0"/>
          </a:p>
        </p:txBody>
      </p:sp>
      <p:grpSp>
        <p:nvGrpSpPr>
          <p:cNvPr id="10" name="Gruppieren 9">
            <a:extLst>
              <a:ext uri="{FF2B5EF4-FFF2-40B4-BE49-F238E27FC236}">
                <a16:creationId xmlns:a16="http://schemas.microsoft.com/office/drawing/2014/main" id="{90119408-932A-57D4-B37D-5E4125BBB0AF}"/>
              </a:ext>
            </a:extLst>
          </p:cNvPr>
          <p:cNvGrpSpPr/>
          <p:nvPr userDrawn="1"/>
        </p:nvGrpSpPr>
        <p:grpSpPr>
          <a:xfrm>
            <a:off x="-3600350" y="1987211"/>
            <a:ext cx="2880000" cy="2186550"/>
            <a:chOff x="-3240000" y="3985986"/>
            <a:chExt cx="2236901" cy="1639909"/>
          </a:xfrm>
          <a:solidFill>
            <a:schemeClr val="accent1">
              <a:lumMod val="40000"/>
              <a:lumOff val="60000"/>
            </a:schemeClr>
          </a:solidFill>
        </p:grpSpPr>
        <p:sp>
          <p:nvSpPr>
            <p:cNvPr id="11" name="Textfeld 10">
              <a:extLst>
                <a:ext uri="{FF2B5EF4-FFF2-40B4-BE49-F238E27FC236}">
                  <a16:creationId xmlns:a16="http://schemas.microsoft.com/office/drawing/2014/main" id="{9B5B7030-E3FC-8412-D60F-9204663B827D}"/>
                </a:ext>
              </a:extLst>
            </p:cNvPr>
            <p:cNvSpPr txBox="1"/>
            <p:nvPr userDrawn="1"/>
          </p:nvSpPr>
          <p:spPr>
            <a:xfrm flipH="1">
              <a:off x="-3240000" y="3985986"/>
              <a:ext cx="2236901" cy="1639909"/>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2" name="Grafik 11">
              <a:extLst>
                <a:ext uri="{FF2B5EF4-FFF2-40B4-BE49-F238E27FC236}">
                  <a16:creationId xmlns:a16="http://schemas.microsoft.com/office/drawing/2014/main" id="{2A775914-AD55-AEB6-64C9-DD42C8D1DF1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4906491"/>
              <a:ext cx="1542150" cy="670187"/>
            </a:xfrm>
            <a:prstGeom prst="rect">
              <a:avLst/>
            </a:prstGeom>
            <a:grpFill/>
          </p:spPr>
        </p:pic>
      </p:grpSp>
    </p:spTree>
    <p:extLst>
      <p:ext uri="{BB962C8B-B14F-4D97-AF65-F5344CB8AC3E}">
        <p14:creationId xmlns:p14="http://schemas.microsoft.com/office/powerpoint/2010/main" val="3355203431"/>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7-Bilder_Kreis_Legen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12168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1" name="Bildplatzhalter 8">
            <a:extLst>
              <a:ext uri="{FF2B5EF4-FFF2-40B4-BE49-F238E27FC236}">
                <a16:creationId xmlns:a16="http://schemas.microsoft.com/office/drawing/2014/main" id="{6E6FCB0E-D5AD-3AC6-4977-DB84787C0F16}"/>
              </a:ext>
            </a:extLst>
          </p:cNvPr>
          <p:cNvSpPr>
            <a:spLocks noGrp="1"/>
          </p:cNvSpPr>
          <p:nvPr>
            <p:ph type="pic" sz="quarter" idx="16"/>
          </p:nvPr>
        </p:nvSpPr>
        <p:spPr>
          <a:xfrm>
            <a:off x="90936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2" name="Bildplatzhalter 8">
            <a:extLst>
              <a:ext uri="{FF2B5EF4-FFF2-40B4-BE49-F238E27FC236}">
                <a16:creationId xmlns:a16="http://schemas.microsoft.com/office/drawing/2014/main" id="{BE4C9AF7-BF94-73EF-072C-9BA15A245F9F}"/>
              </a:ext>
            </a:extLst>
          </p:cNvPr>
          <p:cNvSpPr>
            <a:spLocks noGrp="1"/>
          </p:cNvSpPr>
          <p:nvPr>
            <p:ph type="pic" sz="quarter" idx="17"/>
          </p:nvPr>
        </p:nvSpPr>
        <p:spPr>
          <a:xfrm>
            <a:off x="38424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3" name="Bildplatzhalter 8">
            <a:extLst>
              <a:ext uri="{FF2B5EF4-FFF2-40B4-BE49-F238E27FC236}">
                <a16:creationId xmlns:a16="http://schemas.microsoft.com/office/drawing/2014/main" id="{14456731-3438-1C84-6187-1929638F2D61}"/>
              </a:ext>
            </a:extLst>
          </p:cNvPr>
          <p:cNvSpPr>
            <a:spLocks noGrp="1"/>
          </p:cNvSpPr>
          <p:nvPr>
            <p:ph type="pic" sz="quarter" idx="18"/>
          </p:nvPr>
        </p:nvSpPr>
        <p:spPr>
          <a:xfrm>
            <a:off x="64680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6" name="Bildplatzhalter 8">
            <a:extLst>
              <a:ext uri="{FF2B5EF4-FFF2-40B4-BE49-F238E27FC236}">
                <a16:creationId xmlns:a16="http://schemas.microsoft.com/office/drawing/2014/main" id="{5BE91E92-ADD1-43A1-FE5A-BB83FADEF080}"/>
              </a:ext>
            </a:extLst>
          </p:cNvPr>
          <p:cNvSpPr>
            <a:spLocks noGrp="1"/>
          </p:cNvSpPr>
          <p:nvPr>
            <p:ph type="pic" sz="quarter" idx="21"/>
          </p:nvPr>
        </p:nvSpPr>
        <p:spPr>
          <a:xfrm>
            <a:off x="2581200" y="39996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7" name="Bildplatzhalter 8">
            <a:extLst>
              <a:ext uri="{FF2B5EF4-FFF2-40B4-BE49-F238E27FC236}">
                <a16:creationId xmlns:a16="http://schemas.microsoft.com/office/drawing/2014/main" id="{961F1DFC-AE6B-4731-F43F-F4DDF8D16F4F}"/>
              </a:ext>
            </a:extLst>
          </p:cNvPr>
          <p:cNvSpPr>
            <a:spLocks noGrp="1"/>
          </p:cNvSpPr>
          <p:nvPr>
            <p:ph type="pic" sz="quarter" idx="22"/>
          </p:nvPr>
        </p:nvSpPr>
        <p:spPr>
          <a:xfrm>
            <a:off x="5149800" y="39996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8" name="Bildplatzhalter 8">
            <a:extLst>
              <a:ext uri="{FF2B5EF4-FFF2-40B4-BE49-F238E27FC236}">
                <a16:creationId xmlns:a16="http://schemas.microsoft.com/office/drawing/2014/main" id="{2BC545EF-A67D-5508-6FA9-F77C69EAE26E}"/>
              </a:ext>
            </a:extLst>
          </p:cNvPr>
          <p:cNvSpPr>
            <a:spLocks noGrp="1"/>
          </p:cNvSpPr>
          <p:nvPr>
            <p:ph type="pic" sz="quarter" idx="23"/>
          </p:nvPr>
        </p:nvSpPr>
        <p:spPr>
          <a:xfrm>
            <a:off x="7718400" y="39996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grpSp>
        <p:nvGrpSpPr>
          <p:cNvPr id="22" name="Gruppieren 21">
            <a:extLst>
              <a:ext uri="{FF2B5EF4-FFF2-40B4-BE49-F238E27FC236}">
                <a16:creationId xmlns:a16="http://schemas.microsoft.com/office/drawing/2014/main" id="{D5B8B45F-D36F-6007-5094-7AEC23EFFCBA}"/>
              </a:ext>
            </a:extLst>
          </p:cNvPr>
          <p:cNvGrpSpPr/>
          <p:nvPr userDrawn="1"/>
        </p:nvGrpSpPr>
        <p:grpSpPr>
          <a:xfrm>
            <a:off x="-3600350" y="1651008"/>
            <a:ext cx="2880000" cy="2186549"/>
            <a:chOff x="-3240000" y="3985986"/>
            <a:chExt cx="2236901" cy="1639909"/>
          </a:xfrm>
          <a:solidFill>
            <a:schemeClr val="accent1">
              <a:lumMod val="40000"/>
              <a:lumOff val="60000"/>
            </a:schemeClr>
          </a:solidFill>
        </p:grpSpPr>
        <p:sp>
          <p:nvSpPr>
            <p:cNvPr id="23" name="Textfeld 22">
              <a:extLst>
                <a:ext uri="{FF2B5EF4-FFF2-40B4-BE49-F238E27FC236}">
                  <a16:creationId xmlns:a16="http://schemas.microsoft.com/office/drawing/2014/main" id="{313D013C-3966-4703-FEDA-0721589C753B}"/>
                </a:ext>
              </a:extLst>
            </p:cNvPr>
            <p:cNvSpPr txBox="1"/>
            <p:nvPr userDrawn="1"/>
          </p:nvSpPr>
          <p:spPr>
            <a:xfrm flipH="1">
              <a:off x="-3240000" y="3985986"/>
              <a:ext cx="2236901" cy="1639909"/>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24" name="Grafik 23">
              <a:extLst>
                <a:ext uri="{FF2B5EF4-FFF2-40B4-BE49-F238E27FC236}">
                  <a16:creationId xmlns:a16="http://schemas.microsoft.com/office/drawing/2014/main" id="{E08C2896-F571-C5D5-4406-A46DA32ABC3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4906485"/>
              <a:ext cx="1542150" cy="670187"/>
            </a:xfrm>
            <a:prstGeom prst="rect">
              <a:avLst/>
            </a:prstGeom>
            <a:grpFill/>
          </p:spPr>
        </p:pic>
      </p:grpSp>
      <p:sp>
        <p:nvSpPr>
          <p:cNvPr id="7" name="Textplatzhalter 44">
            <a:extLst>
              <a:ext uri="{FF2B5EF4-FFF2-40B4-BE49-F238E27FC236}">
                <a16:creationId xmlns:a16="http://schemas.microsoft.com/office/drawing/2014/main" id="{5D0117C9-5C70-1E96-5981-4405A2D30523}"/>
              </a:ext>
            </a:extLst>
          </p:cNvPr>
          <p:cNvSpPr>
            <a:spLocks noGrp="1"/>
          </p:cNvSpPr>
          <p:nvPr>
            <p:ph type="body" sz="quarter" idx="30" hasCustomPrompt="1"/>
          </p:nvPr>
        </p:nvSpPr>
        <p:spPr>
          <a:xfrm>
            <a:off x="6468000" y="3531600"/>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25" name="Textplatzhalter 44">
            <a:extLst>
              <a:ext uri="{FF2B5EF4-FFF2-40B4-BE49-F238E27FC236}">
                <a16:creationId xmlns:a16="http://schemas.microsoft.com/office/drawing/2014/main" id="{C34F65CF-9261-6761-F55E-C1E3703429D7}"/>
              </a:ext>
            </a:extLst>
          </p:cNvPr>
          <p:cNvSpPr>
            <a:spLocks noGrp="1"/>
          </p:cNvSpPr>
          <p:nvPr>
            <p:ph type="body" sz="quarter" idx="31" hasCustomPrompt="1"/>
          </p:nvPr>
        </p:nvSpPr>
        <p:spPr>
          <a:xfrm>
            <a:off x="9093600" y="3531600"/>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26" name="Textplatzhalter 44">
            <a:extLst>
              <a:ext uri="{FF2B5EF4-FFF2-40B4-BE49-F238E27FC236}">
                <a16:creationId xmlns:a16="http://schemas.microsoft.com/office/drawing/2014/main" id="{25E2A4DD-C9AB-584E-230E-D426F38C34F2}"/>
              </a:ext>
            </a:extLst>
          </p:cNvPr>
          <p:cNvSpPr>
            <a:spLocks noGrp="1"/>
          </p:cNvSpPr>
          <p:nvPr>
            <p:ph type="body" sz="quarter" idx="32" hasCustomPrompt="1"/>
          </p:nvPr>
        </p:nvSpPr>
        <p:spPr>
          <a:xfrm>
            <a:off x="7718400" y="5878800"/>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27" name="Textplatzhalter 44">
            <a:extLst>
              <a:ext uri="{FF2B5EF4-FFF2-40B4-BE49-F238E27FC236}">
                <a16:creationId xmlns:a16="http://schemas.microsoft.com/office/drawing/2014/main" id="{C7DF7A89-9C5D-2C85-234D-AFAAFDF9CED5}"/>
              </a:ext>
            </a:extLst>
          </p:cNvPr>
          <p:cNvSpPr>
            <a:spLocks noGrp="1"/>
          </p:cNvSpPr>
          <p:nvPr>
            <p:ph type="body" sz="quarter" idx="33" hasCustomPrompt="1"/>
          </p:nvPr>
        </p:nvSpPr>
        <p:spPr>
          <a:xfrm>
            <a:off x="1216800" y="3536924"/>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28" name="Textplatzhalter 44">
            <a:extLst>
              <a:ext uri="{FF2B5EF4-FFF2-40B4-BE49-F238E27FC236}">
                <a16:creationId xmlns:a16="http://schemas.microsoft.com/office/drawing/2014/main" id="{6C81B383-CD52-0BE4-BA17-925DEC959950}"/>
              </a:ext>
            </a:extLst>
          </p:cNvPr>
          <p:cNvSpPr>
            <a:spLocks noGrp="1"/>
          </p:cNvSpPr>
          <p:nvPr>
            <p:ph type="body" sz="quarter" idx="34" hasCustomPrompt="1"/>
          </p:nvPr>
        </p:nvSpPr>
        <p:spPr>
          <a:xfrm>
            <a:off x="3842400" y="3536924"/>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29" name="Textplatzhalter 44">
            <a:extLst>
              <a:ext uri="{FF2B5EF4-FFF2-40B4-BE49-F238E27FC236}">
                <a16:creationId xmlns:a16="http://schemas.microsoft.com/office/drawing/2014/main" id="{A6D0E5DC-103B-1433-4C29-BDE45AEF5F94}"/>
              </a:ext>
            </a:extLst>
          </p:cNvPr>
          <p:cNvSpPr>
            <a:spLocks noGrp="1"/>
          </p:cNvSpPr>
          <p:nvPr>
            <p:ph type="body" sz="quarter" idx="35" hasCustomPrompt="1"/>
          </p:nvPr>
        </p:nvSpPr>
        <p:spPr>
          <a:xfrm>
            <a:off x="2581200" y="5884124"/>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30" name="Textplatzhalter 44">
            <a:extLst>
              <a:ext uri="{FF2B5EF4-FFF2-40B4-BE49-F238E27FC236}">
                <a16:creationId xmlns:a16="http://schemas.microsoft.com/office/drawing/2014/main" id="{B09B2FCC-5BB8-2463-611D-D052C8E7BDB6}"/>
              </a:ext>
            </a:extLst>
          </p:cNvPr>
          <p:cNvSpPr>
            <a:spLocks noGrp="1"/>
          </p:cNvSpPr>
          <p:nvPr>
            <p:ph type="body" sz="quarter" idx="36" hasCustomPrompt="1"/>
          </p:nvPr>
        </p:nvSpPr>
        <p:spPr>
          <a:xfrm>
            <a:off x="5156400" y="5878800"/>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Tree>
    <p:extLst>
      <p:ext uri="{BB962C8B-B14F-4D97-AF65-F5344CB8AC3E}">
        <p14:creationId xmlns:p14="http://schemas.microsoft.com/office/powerpoint/2010/main" val="613959991"/>
      </p:ext>
    </p:extLst>
  </p:cSld>
  <p:clrMapOvr>
    <a:masterClrMapping/>
  </p:clrMapOvr>
  <p:extLst>
    <p:ext uri="{DCECCB84-F9BA-43D5-87BE-67443E8EF086}">
      <p15:sldGuideLst xmlns:p15="http://schemas.microsoft.com/office/powerpoint/2012/main">
        <p15:guide id="2" orient="horz" pos="1040" userDrawn="1">
          <p15:clr>
            <a:srgbClr val="FBAE40"/>
          </p15:clr>
        </p15:guide>
        <p15:guide id="5" orient="horz" pos="2519"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a:xfrm>
            <a:off x="606425" y="7307232"/>
            <a:ext cx="2616533" cy="365125"/>
          </a:xfrm>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a:xfrm>
            <a:off x="3394075" y="7307232"/>
            <a:ext cx="5404183" cy="365125"/>
          </a:xfrm>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a:xfrm>
            <a:off x="8969375" y="7307232"/>
            <a:ext cx="2616200" cy="365125"/>
          </a:xfrm>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606425" y="2667600"/>
            <a:ext cx="2617200" cy="2617200"/>
          </a:xfrm>
          <a:solidFill>
            <a:schemeClr val="accent3"/>
          </a:solidFill>
        </p:spPr>
        <p:txBody>
          <a:bodyPr anchor="ctr" anchorCtr="0"/>
          <a:lstStyle>
            <a:lvl1pPr algn="ctr">
              <a:defRPr>
                <a:solidFill>
                  <a:schemeClr val="bg1"/>
                </a:solidFill>
              </a:defRPr>
            </a:lvl1pPr>
          </a:lstStyle>
          <a:p>
            <a:r>
              <a:rPr lang="de-DE"/>
              <a:t>Bild durch Klicken auf Symbol hinzufügen</a:t>
            </a:r>
            <a:endParaRPr lang="de-CH" dirty="0"/>
          </a:p>
        </p:txBody>
      </p:sp>
      <p:sp>
        <p:nvSpPr>
          <p:cNvPr id="10" name="Textplatzhalter 9">
            <a:extLst>
              <a:ext uri="{FF2B5EF4-FFF2-40B4-BE49-F238E27FC236}">
                <a16:creationId xmlns:a16="http://schemas.microsoft.com/office/drawing/2014/main" id="{DB57019C-6D48-8153-B9F4-BC994C65EE39}"/>
              </a:ext>
            </a:extLst>
          </p:cNvPr>
          <p:cNvSpPr>
            <a:spLocks noGrp="1"/>
          </p:cNvSpPr>
          <p:nvPr>
            <p:ph type="body" sz="quarter" idx="15" hasCustomPrompt="1"/>
          </p:nvPr>
        </p:nvSpPr>
        <p:spPr>
          <a:xfrm>
            <a:off x="606425" y="1739227"/>
            <a:ext cx="2617200" cy="928373"/>
          </a:xfrm>
        </p:spPr>
        <p:txBody>
          <a:bodyPr bIns="216000" anchor="b" anchorCtr="0"/>
          <a:lstStyle>
            <a:lvl1pPr marL="0" indent="0">
              <a:buFont typeface="Arial" panose="020B0604020202020204" pitchFamily="34" charset="0"/>
              <a:buNone/>
              <a:defRPr sz="2200">
                <a:latin typeface="+mn-lt"/>
              </a:defRPr>
            </a:lvl1pPr>
            <a:lvl2pPr marL="0" indent="0">
              <a:buFont typeface="Arial" panose="020B0604020202020204" pitchFamily="34" charset="0"/>
              <a:buNone/>
              <a:defRPr sz="2200" b="0">
                <a:latin typeface="+mn-lt"/>
              </a:defRPr>
            </a:lvl2pPr>
            <a:lvl3pPr marL="0" indent="0">
              <a:spcBef>
                <a:spcPts val="0"/>
              </a:spcBef>
              <a:buNone/>
              <a:defRPr sz="2200">
                <a:latin typeface="+mn-lt"/>
              </a:defRPr>
            </a:lvl3pPr>
            <a:lvl4pPr marL="0" indent="0">
              <a:buNone/>
              <a:defRPr sz="2200">
                <a:latin typeface="+mn-lt"/>
              </a:defRPr>
            </a:lvl4pPr>
            <a:lvl5pPr marL="0" indent="0">
              <a:buFont typeface="Arial" panose="020B0604020202020204" pitchFamily="34" charset="0"/>
              <a:buNone/>
              <a:defRPr sz="2200">
                <a:latin typeface="+mn-lt"/>
              </a:defRPr>
            </a:lvl5pPr>
            <a:lvl6pPr marL="0" indent="0">
              <a:buFont typeface="Arial" panose="020B0604020202020204" pitchFamily="34" charset="0"/>
              <a:buNone/>
              <a:defRPr sz="2200">
                <a:latin typeface="+mn-lt"/>
              </a:defRPr>
            </a:lvl6pPr>
            <a:lvl7pPr marL="0" indent="0">
              <a:buFont typeface="Arial" panose="020B0604020202020204" pitchFamily="34" charset="0"/>
              <a:buNone/>
              <a:defRPr sz="2200">
                <a:latin typeface="+mn-lt"/>
              </a:defRPr>
            </a:lvl7pPr>
            <a:lvl8pPr marL="0" indent="0">
              <a:buFont typeface="Arial" panose="020B0604020202020204" pitchFamily="34" charset="0"/>
              <a:buNone/>
              <a:defRPr sz="2200">
                <a:latin typeface="+mn-lt"/>
              </a:defRPr>
            </a:lvl8pPr>
            <a:lvl9pPr marL="0" indent="0">
              <a:buFont typeface="Arial" panose="020B0604020202020204" pitchFamily="34" charset="0"/>
              <a:buNone/>
              <a:defRPr sz="2200">
                <a:latin typeface="+mn-lt"/>
              </a:defRPr>
            </a:lvl9pPr>
          </a:lstStyle>
          <a:p>
            <a:pPr lvl="0"/>
            <a:r>
              <a:rPr lang="de-DE" dirty="0"/>
              <a:t>Untertitel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11" name="Bildplatzhalter 8">
            <a:extLst>
              <a:ext uri="{FF2B5EF4-FFF2-40B4-BE49-F238E27FC236}">
                <a16:creationId xmlns:a16="http://schemas.microsoft.com/office/drawing/2014/main" id="{41BC7BF5-0F27-8482-AE76-45350B28BD44}"/>
              </a:ext>
            </a:extLst>
          </p:cNvPr>
          <p:cNvSpPr>
            <a:spLocks noGrp="1"/>
          </p:cNvSpPr>
          <p:nvPr>
            <p:ph type="pic" sz="quarter" idx="16"/>
          </p:nvPr>
        </p:nvSpPr>
        <p:spPr>
          <a:xfrm>
            <a:off x="3393742" y="2667600"/>
            <a:ext cx="2617200" cy="2617200"/>
          </a:xfrm>
          <a:solidFill>
            <a:schemeClr val="accent3"/>
          </a:solidFill>
        </p:spPr>
        <p:txBody>
          <a:bodyPr anchor="ctr" anchorCtr="0"/>
          <a:lstStyle>
            <a:lvl1pPr algn="ctr">
              <a:defRPr>
                <a:solidFill>
                  <a:schemeClr val="bg1"/>
                </a:solidFill>
              </a:defRPr>
            </a:lvl1pPr>
          </a:lstStyle>
          <a:p>
            <a:r>
              <a:rPr lang="de-DE"/>
              <a:t>Bild durch Klicken auf Symbol hinzufügen</a:t>
            </a:r>
            <a:endParaRPr lang="de-CH" dirty="0"/>
          </a:p>
        </p:txBody>
      </p:sp>
      <p:sp>
        <p:nvSpPr>
          <p:cNvPr id="12" name="Bildplatzhalter 8">
            <a:extLst>
              <a:ext uri="{FF2B5EF4-FFF2-40B4-BE49-F238E27FC236}">
                <a16:creationId xmlns:a16="http://schemas.microsoft.com/office/drawing/2014/main" id="{DD6BF038-BC62-BB3E-D131-393E2324091C}"/>
              </a:ext>
            </a:extLst>
          </p:cNvPr>
          <p:cNvSpPr>
            <a:spLocks noGrp="1"/>
          </p:cNvSpPr>
          <p:nvPr>
            <p:ph type="pic" sz="quarter" idx="17"/>
          </p:nvPr>
        </p:nvSpPr>
        <p:spPr>
          <a:xfrm>
            <a:off x="6181059" y="2667600"/>
            <a:ext cx="2617200" cy="2617200"/>
          </a:xfrm>
          <a:solidFill>
            <a:schemeClr val="accent3"/>
          </a:solidFill>
        </p:spPr>
        <p:txBody>
          <a:bodyPr anchor="ctr" anchorCtr="0"/>
          <a:lstStyle>
            <a:lvl1pPr algn="ctr">
              <a:defRPr>
                <a:solidFill>
                  <a:schemeClr val="bg1"/>
                </a:solidFill>
              </a:defRPr>
            </a:lvl1pPr>
          </a:lstStyle>
          <a:p>
            <a:r>
              <a:rPr lang="de-DE"/>
              <a:t>Bild durch Klicken auf Symbol hinzufügen</a:t>
            </a:r>
            <a:endParaRPr lang="de-CH" dirty="0"/>
          </a:p>
        </p:txBody>
      </p:sp>
      <p:sp>
        <p:nvSpPr>
          <p:cNvPr id="13" name="Bildplatzhalter 8">
            <a:extLst>
              <a:ext uri="{FF2B5EF4-FFF2-40B4-BE49-F238E27FC236}">
                <a16:creationId xmlns:a16="http://schemas.microsoft.com/office/drawing/2014/main" id="{BBFED210-AC39-D4BF-67F7-EBCFDCDCC9E0}"/>
              </a:ext>
            </a:extLst>
          </p:cNvPr>
          <p:cNvSpPr>
            <a:spLocks noGrp="1"/>
          </p:cNvSpPr>
          <p:nvPr>
            <p:ph type="pic" sz="quarter" idx="18"/>
          </p:nvPr>
        </p:nvSpPr>
        <p:spPr>
          <a:xfrm>
            <a:off x="8968375" y="2667600"/>
            <a:ext cx="2617200" cy="2617200"/>
          </a:xfrm>
          <a:solidFill>
            <a:schemeClr val="accent3"/>
          </a:solidFill>
        </p:spPr>
        <p:txBody>
          <a:bodyPr anchor="ctr" anchorCtr="0"/>
          <a:lstStyle>
            <a:lvl1pPr algn="ctr">
              <a:defRPr>
                <a:solidFill>
                  <a:schemeClr val="bg1"/>
                </a:solidFill>
              </a:defRPr>
            </a:lvl1pPr>
          </a:lstStyle>
          <a:p>
            <a:r>
              <a:rPr lang="de-DE"/>
              <a:t>Bild durch Klicken auf Symbol hinzufügen</a:t>
            </a:r>
            <a:endParaRPr lang="de-CH" dirty="0"/>
          </a:p>
        </p:txBody>
      </p:sp>
      <p:sp>
        <p:nvSpPr>
          <p:cNvPr id="15" name="Textplatzhalter 9">
            <a:extLst>
              <a:ext uri="{FF2B5EF4-FFF2-40B4-BE49-F238E27FC236}">
                <a16:creationId xmlns:a16="http://schemas.microsoft.com/office/drawing/2014/main" id="{A628F5DE-6DEB-9842-58CA-8B29481D1A6E}"/>
              </a:ext>
            </a:extLst>
          </p:cNvPr>
          <p:cNvSpPr>
            <a:spLocks noGrp="1"/>
          </p:cNvSpPr>
          <p:nvPr>
            <p:ph type="body" sz="quarter" idx="19" hasCustomPrompt="1"/>
          </p:nvPr>
        </p:nvSpPr>
        <p:spPr>
          <a:xfrm>
            <a:off x="3393742" y="1739227"/>
            <a:ext cx="2617200" cy="928373"/>
          </a:xfrm>
        </p:spPr>
        <p:txBody>
          <a:bodyPr bIns="216000" anchor="b" anchorCtr="0"/>
          <a:lstStyle>
            <a:lvl1pPr marL="0" indent="0">
              <a:buFont typeface="Arial" panose="020B0604020202020204" pitchFamily="34" charset="0"/>
              <a:buNone/>
              <a:defRPr sz="2200">
                <a:latin typeface="+mn-lt"/>
              </a:defRPr>
            </a:lvl1pPr>
            <a:lvl2pPr marL="0" indent="0">
              <a:buFont typeface="Arial" panose="020B0604020202020204" pitchFamily="34" charset="0"/>
              <a:buNone/>
              <a:defRPr sz="2200" b="0">
                <a:latin typeface="+mn-lt"/>
              </a:defRPr>
            </a:lvl2pPr>
            <a:lvl3pPr marL="0" indent="0">
              <a:spcBef>
                <a:spcPts val="0"/>
              </a:spcBef>
              <a:buNone/>
              <a:defRPr sz="2200">
                <a:latin typeface="+mn-lt"/>
              </a:defRPr>
            </a:lvl3pPr>
            <a:lvl4pPr marL="0" indent="0">
              <a:buNone/>
              <a:defRPr sz="2200">
                <a:latin typeface="+mn-lt"/>
              </a:defRPr>
            </a:lvl4pPr>
            <a:lvl5pPr marL="0" indent="0">
              <a:buFont typeface="Arial" panose="020B0604020202020204" pitchFamily="34" charset="0"/>
              <a:buNone/>
              <a:defRPr sz="2200">
                <a:latin typeface="+mn-lt"/>
              </a:defRPr>
            </a:lvl5pPr>
            <a:lvl6pPr marL="0" indent="0">
              <a:buFont typeface="Arial" panose="020B0604020202020204" pitchFamily="34" charset="0"/>
              <a:buNone/>
              <a:defRPr sz="2200">
                <a:latin typeface="+mn-lt"/>
              </a:defRPr>
            </a:lvl6pPr>
            <a:lvl7pPr marL="0" indent="0">
              <a:buFont typeface="Arial" panose="020B0604020202020204" pitchFamily="34" charset="0"/>
              <a:buNone/>
              <a:defRPr sz="2200">
                <a:latin typeface="+mn-lt"/>
              </a:defRPr>
            </a:lvl7pPr>
            <a:lvl8pPr marL="0" indent="0">
              <a:buFont typeface="Arial" panose="020B0604020202020204" pitchFamily="34" charset="0"/>
              <a:buNone/>
              <a:defRPr sz="2200">
                <a:latin typeface="+mn-lt"/>
              </a:defRPr>
            </a:lvl8pPr>
            <a:lvl9pPr marL="0" indent="0">
              <a:buFont typeface="Arial" panose="020B0604020202020204" pitchFamily="34" charset="0"/>
              <a:buNone/>
              <a:defRPr sz="2200">
                <a:latin typeface="+mn-lt"/>
              </a:defRPr>
            </a:lvl9pPr>
          </a:lstStyle>
          <a:p>
            <a:pPr lvl="0"/>
            <a:r>
              <a:rPr lang="de-DE" dirty="0"/>
              <a:t>Untertitel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16" name="Textplatzhalter 9">
            <a:extLst>
              <a:ext uri="{FF2B5EF4-FFF2-40B4-BE49-F238E27FC236}">
                <a16:creationId xmlns:a16="http://schemas.microsoft.com/office/drawing/2014/main" id="{90D849B9-23A0-19D6-FAA2-A83C2E49548D}"/>
              </a:ext>
            </a:extLst>
          </p:cNvPr>
          <p:cNvSpPr>
            <a:spLocks noGrp="1"/>
          </p:cNvSpPr>
          <p:nvPr>
            <p:ph type="body" sz="quarter" idx="20" hasCustomPrompt="1"/>
          </p:nvPr>
        </p:nvSpPr>
        <p:spPr>
          <a:xfrm>
            <a:off x="6181059" y="1739227"/>
            <a:ext cx="2617200" cy="928373"/>
          </a:xfrm>
        </p:spPr>
        <p:txBody>
          <a:bodyPr bIns="216000" anchor="b" anchorCtr="0"/>
          <a:lstStyle>
            <a:lvl1pPr marL="0" indent="0">
              <a:buFont typeface="Arial" panose="020B0604020202020204" pitchFamily="34" charset="0"/>
              <a:buNone/>
              <a:defRPr sz="2200">
                <a:latin typeface="+mn-lt"/>
              </a:defRPr>
            </a:lvl1pPr>
            <a:lvl2pPr marL="0" indent="0">
              <a:buFont typeface="Arial" panose="020B0604020202020204" pitchFamily="34" charset="0"/>
              <a:buNone/>
              <a:defRPr sz="2200" b="0">
                <a:latin typeface="+mn-lt"/>
              </a:defRPr>
            </a:lvl2pPr>
            <a:lvl3pPr marL="0" indent="0">
              <a:spcBef>
                <a:spcPts val="0"/>
              </a:spcBef>
              <a:buNone/>
              <a:defRPr sz="2200">
                <a:latin typeface="+mn-lt"/>
              </a:defRPr>
            </a:lvl3pPr>
            <a:lvl4pPr marL="0" indent="0">
              <a:buNone/>
              <a:defRPr sz="2200">
                <a:latin typeface="+mn-lt"/>
              </a:defRPr>
            </a:lvl4pPr>
            <a:lvl5pPr marL="0" indent="0">
              <a:buFont typeface="Arial" panose="020B0604020202020204" pitchFamily="34" charset="0"/>
              <a:buNone/>
              <a:defRPr sz="2200">
                <a:latin typeface="+mn-lt"/>
              </a:defRPr>
            </a:lvl5pPr>
            <a:lvl6pPr marL="0" indent="0">
              <a:buFont typeface="Arial" panose="020B0604020202020204" pitchFamily="34" charset="0"/>
              <a:buNone/>
              <a:defRPr sz="2200">
                <a:latin typeface="+mn-lt"/>
              </a:defRPr>
            </a:lvl6pPr>
            <a:lvl7pPr marL="0" indent="0">
              <a:buFont typeface="Arial" panose="020B0604020202020204" pitchFamily="34" charset="0"/>
              <a:buNone/>
              <a:defRPr sz="2200">
                <a:latin typeface="+mn-lt"/>
              </a:defRPr>
            </a:lvl7pPr>
            <a:lvl8pPr marL="0" indent="0">
              <a:buFont typeface="Arial" panose="020B0604020202020204" pitchFamily="34" charset="0"/>
              <a:buNone/>
              <a:defRPr sz="2200">
                <a:latin typeface="+mn-lt"/>
              </a:defRPr>
            </a:lvl8pPr>
            <a:lvl9pPr marL="0" indent="0">
              <a:buFont typeface="Arial" panose="020B0604020202020204" pitchFamily="34" charset="0"/>
              <a:buNone/>
              <a:defRPr sz="2200">
                <a:latin typeface="+mn-lt"/>
              </a:defRPr>
            </a:lvl9pPr>
          </a:lstStyle>
          <a:p>
            <a:pPr lvl="0"/>
            <a:r>
              <a:rPr lang="de-DE" dirty="0"/>
              <a:t>Untertitel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17" name="Textplatzhalter 9">
            <a:extLst>
              <a:ext uri="{FF2B5EF4-FFF2-40B4-BE49-F238E27FC236}">
                <a16:creationId xmlns:a16="http://schemas.microsoft.com/office/drawing/2014/main" id="{7AEB467E-3AA6-E08E-9C99-62467A57E44F}"/>
              </a:ext>
            </a:extLst>
          </p:cNvPr>
          <p:cNvSpPr>
            <a:spLocks noGrp="1"/>
          </p:cNvSpPr>
          <p:nvPr>
            <p:ph type="body" sz="quarter" idx="21" hasCustomPrompt="1"/>
          </p:nvPr>
        </p:nvSpPr>
        <p:spPr>
          <a:xfrm>
            <a:off x="8968375" y="1739227"/>
            <a:ext cx="2617200" cy="928373"/>
          </a:xfrm>
        </p:spPr>
        <p:txBody>
          <a:bodyPr bIns="216000" anchor="b" anchorCtr="0"/>
          <a:lstStyle>
            <a:lvl1pPr marL="0" indent="0">
              <a:buFont typeface="Arial" panose="020B0604020202020204" pitchFamily="34" charset="0"/>
              <a:buNone/>
              <a:defRPr sz="2200">
                <a:latin typeface="+mn-lt"/>
              </a:defRPr>
            </a:lvl1pPr>
            <a:lvl2pPr marL="0" indent="0">
              <a:buFont typeface="Arial" panose="020B0604020202020204" pitchFamily="34" charset="0"/>
              <a:buNone/>
              <a:defRPr sz="2200" b="0">
                <a:latin typeface="+mn-lt"/>
              </a:defRPr>
            </a:lvl2pPr>
            <a:lvl3pPr marL="0" indent="0">
              <a:spcBef>
                <a:spcPts val="0"/>
              </a:spcBef>
              <a:buNone/>
              <a:defRPr sz="2200">
                <a:latin typeface="+mn-lt"/>
              </a:defRPr>
            </a:lvl3pPr>
            <a:lvl4pPr marL="0" indent="0">
              <a:buNone/>
              <a:defRPr sz="2200">
                <a:latin typeface="+mn-lt"/>
              </a:defRPr>
            </a:lvl4pPr>
            <a:lvl5pPr marL="0" indent="0">
              <a:buFont typeface="Arial" panose="020B0604020202020204" pitchFamily="34" charset="0"/>
              <a:buNone/>
              <a:defRPr sz="2200">
                <a:latin typeface="+mn-lt"/>
              </a:defRPr>
            </a:lvl5pPr>
            <a:lvl6pPr marL="0" indent="0">
              <a:buFont typeface="Arial" panose="020B0604020202020204" pitchFamily="34" charset="0"/>
              <a:buNone/>
              <a:defRPr sz="2200">
                <a:latin typeface="+mn-lt"/>
              </a:defRPr>
            </a:lvl6pPr>
            <a:lvl7pPr marL="0" indent="0">
              <a:buFont typeface="Arial" panose="020B0604020202020204" pitchFamily="34" charset="0"/>
              <a:buNone/>
              <a:defRPr sz="2200">
                <a:latin typeface="+mn-lt"/>
              </a:defRPr>
            </a:lvl7pPr>
            <a:lvl8pPr marL="0" indent="0">
              <a:buFont typeface="Arial" panose="020B0604020202020204" pitchFamily="34" charset="0"/>
              <a:buNone/>
              <a:defRPr sz="2200">
                <a:latin typeface="+mn-lt"/>
              </a:defRPr>
            </a:lvl8pPr>
            <a:lvl9pPr marL="0" indent="0">
              <a:buFont typeface="Arial" panose="020B0604020202020204" pitchFamily="34" charset="0"/>
              <a:buNone/>
              <a:defRPr sz="2200">
                <a:latin typeface="+mn-lt"/>
              </a:defRPr>
            </a:lvl9pPr>
          </a:lstStyle>
          <a:p>
            <a:pPr lvl="0"/>
            <a:r>
              <a:rPr lang="de-DE" dirty="0"/>
              <a:t>Untertitel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18" name="Textplatzhalter 9">
            <a:extLst>
              <a:ext uri="{FF2B5EF4-FFF2-40B4-BE49-F238E27FC236}">
                <a16:creationId xmlns:a16="http://schemas.microsoft.com/office/drawing/2014/main" id="{2193C52B-883B-5C93-A3CA-4E880BB877AD}"/>
              </a:ext>
            </a:extLst>
          </p:cNvPr>
          <p:cNvSpPr>
            <a:spLocks noGrp="1"/>
          </p:cNvSpPr>
          <p:nvPr>
            <p:ph type="body" sz="quarter" idx="22" hasCustomPrompt="1"/>
          </p:nvPr>
        </p:nvSpPr>
        <p:spPr>
          <a:xfrm>
            <a:off x="815225" y="5666083"/>
            <a:ext cx="2408400" cy="928373"/>
          </a:xfrm>
        </p:spPr>
        <p:txBody>
          <a:bodyPr bIns="216000" anchor="t" anchorCtr="0"/>
          <a:lstStyle>
            <a:lvl1pPr marL="0" indent="0">
              <a:buFont typeface="Arial" panose="020B0604020202020204" pitchFamily="34" charset="0"/>
              <a:buNone/>
              <a:defRPr sz="1200">
                <a:latin typeface="+mn-lt"/>
              </a:defRPr>
            </a:lvl1pPr>
            <a:lvl2pPr marL="0" indent="0">
              <a:buFont typeface="Arial" panose="020B0604020202020204" pitchFamily="34" charset="0"/>
              <a:buNone/>
              <a:defRPr sz="1200" b="0">
                <a:latin typeface="+mn-lt"/>
              </a:defRPr>
            </a:lvl2pPr>
            <a:lvl3pPr marL="0" indent="0">
              <a:spcBef>
                <a:spcPts val="0"/>
              </a:spcBef>
              <a:buNone/>
              <a:defRPr sz="1200">
                <a:latin typeface="+mn-lt"/>
              </a:defRPr>
            </a:lvl3pPr>
            <a:lvl4pPr marL="0" indent="0">
              <a:buNone/>
              <a:defRPr sz="1200">
                <a:latin typeface="+mn-lt"/>
              </a:defRPr>
            </a:lvl4pPr>
            <a:lvl5pPr marL="0" indent="0">
              <a:buFont typeface="Arial" panose="020B0604020202020204" pitchFamily="34" charset="0"/>
              <a:buNone/>
              <a:defRPr sz="1200">
                <a:latin typeface="+mn-lt"/>
              </a:defRPr>
            </a:lvl5pPr>
            <a:lvl6pPr marL="0" indent="0">
              <a:buFont typeface="Arial" panose="020B0604020202020204" pitchFamily="34" charset="0"/>
              <a:buNone/>
              <a:defRPr sz="1200">
                <a:latin typeface="+mn-lt"/>
              </a:defRPr>
            </a:lvl6pPr>
            <a:lvl7pPr marL="0" indent="0">
              <a:buFont typeface="Arial" panose="020B0604020202020204" pitchFamily="34" charset="0"/>
              <a:buNone/>
              <a:defRPr sz="1200">
                <a:latin typeface="+mn-lt"/>
              </a:defRPr>
            </a:lvl7pPr>
            <a:lvl8pPr marL="0" indent="0">
              <a:buFont typeface="Arial" panose="020B0604020202020204" pitchFamily="34" charset="0"/>
              <a:buNone/>
              <a:defRPr sz="1200">
                <a:latin typeface="+mn-lt"/>
              </a:defRPr>
            </a:lvl8pPr>
            <a:lvl9pPr marL="0" indent="0">
              <a:buFont typeface="Arial" panose="020B0604020202020204" pitchFamily="34" charset="0"/>
              <a:buNone/>
              <a:defRPr sz="1200">
                <a:latin typeface="+mn-lt"/>
              </a:defRPr>
            </a:lvl9pPr>
          </a:lstStyle>
          <a:p>
            <a:pPr lvl="0"/>
            <a:r>
              <a:rPr lang="de-DE" dirty="0"/>
              <a:t>Legende eingeben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19" name="Textplatzhalter 9">
            <a:extLst>
              <a:ext uri="{FF2B5EF4-FFF2-40B4-BE49-F238E27FC236}">
                <a16:creationId xmlns:a16="http://schemas.microsoft.com/office/drawing/2014/main" id="{01CCF559-63F9-A0B6-9C01-A840C80B6C8F}"/>
              </a:ext>
            </a:extLst>
          </p:cNvPr>
          <p:cNvSpPr>
            <a:spLocks noGrp="1"/>
          </p:cNvSpPr>
          <p:nvPr>
            <p:ph type="body" sz="quarter" idx="23" hasCustomPrompt="1"/>
          </p:nvPr>
        </p:nvSpPr>
        <p:spPr>
          <a:xfrm>
            <a:off x="3602542" y="5666083"/>
            <a:ext cx="2408400" cy="928373"/>
          </a:xfrm>
        </p:spPr>
        <p:txBody>
          <a:bodyPr bIns="216000" anchor="t" anchorCtr="0"/>
          <a:lstStyle>
            <a:lvl1pPr marL="0" indent="0">
              <a:buFont typeface="Arial" panose="020B0604020202020204" pitchFamily="34" charset="0"/>
              <a:buNone/>
              <a:defRPr sz="1200">
                <a:latin typeface="+mn-lt"/>
              </a:defRPr>
            </a:lvl1pPr>
            <a:lvl2pPr marL="0" indent="0">
              <a:buFont typeface="Arial" panose="020B0604020202020204" pitchFamily="34" charset="0"/>
              <a:buNone/>
              <a:defRPr sz="1200" b="0">
                <a:latin typeface="+mn-lt"/>
              </a:defRPr>
            </a:lvl2pPr>
            <a:lvl3pPr marL="0" indent="0">
              <a:spcBef>
                <a:spcPts val="0"/>
              </a:spcBef>
              <a:buNone/>
              <a:defRPr sz="1200">
                <a:latin typeface="+mn-lt"/>
              </a:defRPr>
            </a:lvl3pPr>
            <a:lvl4pPr marL="0" indent="0">
              <a:buNone/>
              <a:defRPr sz="1200">
                <a:latin typeface="+mn-lt"/>
              </a:defRPr>
            </a:lvl4pPr>
            <a:lvl5pPr marL="0" indent="0">
              <a:buFont typeface="Arial" panose="020B0604020202020204" pitchFamily="34" charset="0"/>
              <a:buNone/>
              <a:defRPr sz="1200">
                <a:latin typeface="+mn-lt"/>
              </a:defRPr>
            </a:lvl5pPr>
            <a:lvl6pPr marL="0" indent="0">
              <a:buFont typeface="Arial" panose="020B0604020202020204" pitchFamily="34" charset="0"/>
              <a:buNone/>
              <a:defRPr sz="1200">
                <a:latin typeface="+mn-lt"/>
              </a:defRPr>
            </a:lvl6pPr>
            <a:lvl7pPr marL="0" indent="0">
              <a:buFont typeface="Arial" panose="020B0604020202020204" pitchFamily="34" charset="0"/>
              <a:buNone/>
              <a:defRPr sz="1200">
                <a:latin typeface="+mn-lt"/>
              </a:defRPr>
            </a:lvl7pPr>
            <a:lvl8pPr marL="0" indent="0">
              <a:buFont typeface="Arial" panose="020B0604020202020204" pitchFamily="34" charset="0"/>
              <a:buNone/>
              <a:defRPr sz="1200">
                <a:latin typeface="+mn-lt"/>
              </a:defRPr>
            </a:lvl8pPr>
            <a:lvl9pPr marL="0" indent="0">
              <a:buFont typeface="Arial" panose="020B0604020202020204" pitchFamily="34" charset="0"/>
              <a:buNone/>
              <a:defRPr sz="1200">
                <a:latin typeface="+mn-lt"/>
              </a:defRPr>
            </a:lvl9pPr>
          </a:lstStyle>
          <a:p>
            <a:pPr lvl="0"/>
            <a:r>
              <a:rPr lang="de-DE" dirty="0"/>
              <a:t>Legende eingeben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20" name="Textplatzhalter 9">
            <a:extLst>
              <a:ext uri="{FF2B5EF4-FFF2-40B4-BE49-F238E27FC236}">
                <a16:creationId xmlns:a16="http://schemas.microsoft.com/office/drawing/2014/main" id="{073360B6-B3B7-5395-CDF8-F83AD281E701}"/>
              </a:ext>
            </a:extLst>
          </p:cNvPr>
          <p:cNvSpPr>
            <a:spLocks noGrp="1"/>
          </p:cNvSpPr>
          <p:nvPr>
            <p:ph type="body" sz="quarter" idx="24" hasCustomPrompt="1"/>
          </p:nvPr>
        </p:nvSpPr>
        <p:spPr>
          <a:xfrm>
            <a:off x="6389859" y="5666083"/>
            <a:ext cx="2408400" cy="928373"/>
          </a:xfrm>
        </p:spPr>
        <p:txBody>
          <a:bodyPr bIns="216000" anchor="t" anchorCtr="0"/>
          <a:lstStyle>
            <a:lvl1pPr marL="0" indent="0">
              <a:buFont typeface="Arial" panose="020B0604020202020204" pitchFamily="34" charset="0"/>
              <a:buNone/>
              <a:defRPr sz="1200">
                <a:latin typeface="+mn-lt"/>
              </a:defRPr>
            </a:lvl1pPr>
            <a:lvl2pPr marL="0" indent="0">
              <a:buFont typeface="Arial" panose="020B0604020202020204" pitchFamily="34" charset="0"/>
              <a:buNone/>
              <a:defRPr sz="1200" b="0">
                <a:latin typeface="+mn-lt"/>
              </a:defRPr>
            </a:lvl2pPr>
            <a:lvl3pPr marL="0" indent="0">
              <a:spcBef>
                <a:spcPts val="0"/>
              </a:spcBef>
              <a:buNone/>
              <a:defRPr sz="1200">
                <a:latin typeface="+mn-lt"/>
              </a:defRPr>
            </a:lvl3pPr>
            <a:lvl4pPr marL="0" indent="0">
              <a:buNone/>
              <a:defRPr sz="1200">
                <a:latin typeface="+mn-lt"/>
              </a:defRPr>
            </a:lvl4pPr>
            <a:lvl5pPr marL="0" indent="0">
              <a:buFont typeface="Arial" panose="020B0604020202020204" pitchFamily="34" charset="0"/>
              <a:buNone/>
              <a:defRPr sz="1200">
                <a:latin typeface="+mn-lt"/>
              </a:defRPr>
            </a:lvl5pPr>
            <a:lvl6pPr marL="0" indent="0">
              <a:buFont typeface="Arial" panose="020B0604020202020204" pitchFamily="34" charset="0"/>
              <a:buNone/>
              <a:defRPr sz="1200">
                <a:latin typeface="+mn-lt"/>
              </a:defRPr>
            </a:lvl6pPr>
            <a:lvl7pPr marL="0" indent="0">
              <a:buFont typeface="Arial" panose="020B0604020202020204" pitchFamily="34" charset="0"/>
              <a:buNone/>
              <a:defRPr sz="1200">
                <a:latin typeface="+mn-lt"/>
              </a:defRPr>
            </a:lvl7pPr>
            <a:lvl8pPr marL="0" indent="0">
              <a:buFont typeface="Arial" panose="020B0604020202020204" pitchFamily="34" charset="0"/>
              <a:buNone/>
              <a:defRPr sz="1200">
                <a:latin typeface="+mn-lt"/>
              </a:defRPr>
            </a:lvl8pPr>
            <a:lvl9pPr marL="0" indent="0">
              <a:buFont typeface="Arial" panose="020B0604020202020204" pitchFamily="34" charset="0"/>
              <a:buNone/>
              <a:defRPr sz="1200">
                <a:latin typeface="+mn-lt"/>
              </a:defRPr>
            </a:lvl9pPr>
          </a:lstStyle>
          <a:p>
            <a:pPr lvl="0"/>
            <a:r>
              <a:rPr lang="de-DE" dirty="0"/>
              <a:t>Legende eingeben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22" name="Bildplatzhalter 8">
            <a:extLst>
              <a:ext uri="{FF2B5EF4-FFF2-40B4-BE49-F238E27FC236}">
                <a16:creationId xmlns:a16="http://schemas.microsoft.com/office/drawing/2014/main" id="{45846806-5A09-EAD0-D870-ECE044774095}"/>
              </a:ext>
            </a:extLst>
          </p:cNvPr>
          <p:cNvSpPr>
            <a:spLocks noGrp="1"/>
          </p:cNvSpPr>
          <p:nvPr>
            <p:ph type="pic" sz="quarter" idx="26" hasCustomPrompt="1"/>
          </p:nvPr>
        </p:nvSpPr>
        <p:spPr>
          <a:xfrm>
            <a:off x="606425" y="5682903"/>
            <a:ext cx="154800" cy="154800"/>
          </a:xfrm>
          <a:solidFill>
            <a:schemeClr val="accent6"/>
          </a:solidFill>
        </p:spPr>
        <p:txBody>
          <a:bodyPr anchor="ctr" anchorCtr="0"/>
          <a:lstStyle>
            <a:lvl1pPr algn="ctr">
              <a:defRPr>
                <a:solidFill>
                  <a:schemeClr val="bg1"/>
                </a:solidFill>
              </a:defRPr>
            </a:lvl1pPr>
          </a:lstStyle>
          <a:p>
            <a:r>
              <a:rPr lang="de-DE" dirty="0"/>
              <a:t> </a:t>
            </a:r>
            <a:endParaRPr lang="de-CH" dirty="0"/>
          </a:p>
        </p:txBody>
      </p:sp>
      <p:sp>
        <p:nvSpPr>
          <p:cNvPr id="24" name="Bildplatzhalter 8">
            <a:extLst>
              <a:ext uri="{FF2B5EF4-FFF2-40B4-BE49-F238E27FC236}">
                <a16:creationId xmlns:a16="http://schemas.microsoft.com/office/drawing/2014/main" id="{5370AE7D-204C-FAE6-7F47-749167BC302D}"/>
              </a:ext>
            </a:extLst>
          </p:cNvPr>
          <p:cNvSpPr>
            <a:spLocks noGrp="1"/>
          </p:cNvSpPr>
          <p:nvPr>
            <p:ph type="pic" sz="quarter" idx="27" hasCustomPrompt="1"/>
          </p:nvPr>
        </p:nvSpPr>
        <p:spPr>
          <a:xfrm>
            <a:off x="3393742" y="5682903"/>
            <a:ext cx="154800" cy="154800"/>
          </a:xfrm>
          <a:solidFill>
            <a:schemeClr val="accent5"/>
          </a:solidFill>
        </p:spPr>
        <p:txBody>
          <a:bodyPr anchor="ctr" anchorCtr="0"/>
          <a:lstStyle>
            <a:lvl1pPr algn="ctr">
              <a:defRPr>
                <a:solidFill>
                  <a:schemeClr val="bg1"/>
                </a:solidFill>
              </a:defRPr>
            </a:lvl1pPr>
          </a:lstStyle>
          <a:p>
            <a:r>
              <a:rPr lang="de-DE" dirty="0"/>
              <a:t> </a:t>
            </a:r>
            <a:endParaRPr lang="de-CH" dirty="0"/>
          </a:p>
        </p:txBody>
      </p:sp>
      <p:sp>
        <p:nvSpPr>
          <p:cNvPr id="25" name="Bildplatzhalter 8">
            <a:extLst>
              <a:ext uri="{FF2B5EF4-FFF2-40B4-BE49-F238E27FC236}">
                <a16:creationId xmlns:a16="http://schemas.microsoft.com/office/drawing/2014/main" id="{6D8C71AE-80F2-7650-CBAF-CE245AA9C591}"/>
              </a:ext>
            </a:extLst>
          </p:cNvPr>
          <p:cNvSpPr>
            <a:spLocks noGrp="1"/>
          </p:cNvSpPr>
          <p:nvPr>
            <p:ph type="pic" sz="quarter" idx="28" hasCustomPrompt="1"/>
          </p:nvPr>
        </p:nvSpPr>
        <p:spPr>
          <a:xfrm>
            <a:off x="6181059" y="5682903"/>
            <a:ext cx="154800" cy="154800"/>
          </a:xfrm>
          <a:solidFill>
            <a:schemeClr val="accent1"/>
          </a:solidFill>
        </p:spPr>
        <p:txBody>
          <a:bodyPr anchor="ctr" anchorCtr="0"/>
          <a:lstStyle>
            <a:lvl1pPr algn="ctr">
              <a:defRPr>
                <a:solidFill>
                  <a:schemeClr val="bg1"/>
                </a:solidFill>
              </a:defRPr>
            </a:lvl1pPr>
          </a:lstStyle>
          <a:p>
            <a:r>
              <a:rPr lang="de-DE" dirty="0"/>
              <a:t> </a:t>
            </a:r>
            <a:endParaRPr lang="de-CH" dirty="0"/>
          </a:p>
        </p:txBody>
      </p:sp>
      <p:sp>
        <p:nvSpPr>
          <p:cNvPr id="26" name="Bildplatzhalter 8">
            <a:extLst>
              <a:ext uri="{FF2B5EF4-FFF2-40B4-BE49-F238E27FC236}">
                <a16:creationId xmlns:a16="http://schemas.microsoft.com/office/drawing/2014/main" id="{66249A56-9EFC-FC11-F1B3-EAEBB8F5F93A}"/>
              </a:ext>
            </a:extLst>
          </p:cNvPr>
          <p:cNvSpPr>
            <a:spLocks noGrp="1"/>
          </p:cNvSpPr>
          <p:nvPr>
            <p:ph type="pic" sz="quarter" idx="29" hasCustomPrompt="1"/>
          </p:nvPr>
        </p:nvSpPr>
        <p:spPr>
          <a:xfrm>
            <a:off x="2026995" y="4130566"/>
            <a:ext cx="1196630" cy="1154234"/>
          </a:xfrm>
          <a:solidFill>
            <a:schemeClr val="accent1">
              <a:alpha val="50000"/>
            </a:schemeClr>
          </a:solidFill>
        </p:spPr>
        <p:txBody>
          <a:bodyPr anchor="ctr" anchorCtr="0"/>
          <a:lstStyle>
            <a:lvl1pPr algn="ctr">
              <a:defRPr>
                <a:solidFill>
                  <a:schemeClr val="bg1"/>
                </a:solidFill>
              </a:defRPr>
            </a:lvl1pPr>
          </a:lstStyle>
          <a:p>
            <a:r>
              <a:rPr lang="de-DE" dirty="0"/>
              <a:t> </a:t>
            </a:r>
            <a:endParaRPr lang="de-CH" dirty="0"/>
          </a:p>
        </p:txBody>
      </p:sp>
      <p:sp>
        <p:nvSpPr>
          <p:cNvPr id="27" name="Bildplatzhalter 8">
            <a:extLst>
              <a:ext uri="{FF2B5EF4-FFF2-40B4-BE49-F238E27FC236}">
                <a16:creationId xmlns:a16="http://schemas.microsoft.com/office/drawing/2014/main" id="{8A7495CB-8A0F-B2A3-3139-058EA87DE646}"/>
              </a:ext>
            </a:extLst>
          </p:cNvPr>
          <p:cNvSpPr>
            <a:spLocks noGrp="1"/>
          </p:cNvSpPr>
          <p:nvPr>
            <p:ph type="pic" sz="quarter" idx="30" hasCustomPrompt="1"/>
          </p:nvPr>
        </p:nvSpPr>
        <p:spPr>
          <a:xfrm>
            <a:off x="2270233" y="4387334"/>
            <a:ext cx="953391" cy="897465"/>
          </a:xfrm>
          <a:solidFill>
            <a:schemeClr val="accent5">
              <a:alpha val="50000"/>
            </a:schemeClr>
          </a:solidFill>
        </p:spPr>
        <p:txBody>
          <a:bodyPr anchor="ctr" anchorCtr="0"/>
          <a:lstStyle>
            <a:lvl1pPr algn="ctr">
              <a:defRPr>
                <a:solidFill>
                  <a:schemeClr val="bg1"/>
                </a:solidFill>
              </a:defRPr>
            </a:lvl1pPr>
          </a:lstStyle>
          <a:p>
            <a:r>
              <a:rPr lang="de-DE" dirty="0"/>
              <a:t> </a:t>
            </a:r>
            <a:endParaRPr lang="de-CH" dirty="0"/>
          </a:p>
        </p:txBody>
      </p:sp>
      <p:sp>
        <p:nvSpPr>
          <p:cNvPr id="28" name="Bildplatzhalter 8">
            <a:extLst>
              <a:ext uri="{FF2B5EF4-FFF2-40B4-BE49-F238E27FC236}">
                <a16:creationId xmlns:a16="http://schemas.microsoft.com/office/drawing/2014/main" id="{78C5F2A4-C07A-4524-3259-CE05688B75DB}"/>
              </a:ext>
            </a:extLst>
          </p:cNvPr>
          <p:cNvSpPr>
            <a:spLocks noGrp="1"/>
          </p:cNvSpPr>
          <p:nvPr>
            <p:ph type="pic" sz="quarter" idx="31" hasCustomPrompt="1"/>
          </p:nvPr>
        </p:nvSpPr>
        <p:spPr>
          <a:xfrm>
            <a:off x="4814312" y="4130566"/>
            <a:ext cx="1196630" cy="1154234"/>
          </a:xfrm>
          <a:solidFill>
            <a:schemeClr val="accent1">
              <a:alpha val="50000"/>
            </a:schemeClr>
          </a:solidFill>
        </p:spPr>
        <p:txBody>
          <a:bodyPr anchor="ctr" anchorCtr="0"/>
          <a:lstStyle>
            <a:lvl1pPr algn="ctr">
              <a:defRPr>
                <a:solidFill>
                  <a:schemeClr val="bg1"/>
                </a:solidFill>
              </a:defRPr>
            </a:lvl1pPr>
          </a:lstStyle>
          <a:p>
            <a:r>
              <a:rPr lang="de-DE" dirty="0"/>
              <a:t> </a:t>
            </a:r>
            <a:endParaRPr lang="de-CH" dirty="0"/>
          </a:p>
        </p:txBody>
      </p:sp>
      <p:sp>
        <p:nvSpPr>
          <p:cNvPr id="29" name="Bildplatzhalter 8">
            <a:extLst>
              <a:ext uri="{FF2B5EF4-FFF2-40B4-BE49-F238E27FC236}">
                <a16:creationId xmlns:a16="http://schemas.microsoft.com/office/drawing/2014/main" id="{C222BE54-19D9-0FEB-8387-4B67056CAE8F}"/>
              </a:ext>
            </a:extLst>
          </p:cNvPr>
          <p:cNvSpPr>
            <a:spLocks noGrp="1"/>
          </p:cNvSpPr>
          <p:nvPr>
            <p:ph type="pic" sz="quarter" idx="32" hasCustomPrompt="1"/>
          </p:nvPr>
        </p:nvSpPr>
        <p:spPr>
          <a:xfrm>
            <a:off x="5057551" y="4387334"/>
            <a:ext cx="953391" cy="897465"/>
          </a:xfrm>
          <a:solidFill>
            <a:schemeClr val="accent5">
              <a:alpha val="50000"/>
            </a:schemeClr>
          </a:solidFill>
        </p:spPr>
        <p:txBody>
          <a:bodyPr anchor="ctr" anchorCtr="0"/>
          <a:lstStyle>
            <a:lvl1pPr algn="ctr">
              <a:defRPr>
                <a:solidFill>
                  <a:schemeClr val="bg1"/>
                </a:solidFill>
              </a:defRPr>
            </a:lvl1pPr>
          </a:lstStyle>
          <a:p>
            <a:r>
              <a:rPr lang="de-DE" dirty="0"/>
              <a:t> </a:t>
            </a:r>
            <a:endParaRPr lang="de-CH" dirty="0"/>
          </a:p>
        </p:txBody>
      </p:sp>
      <p:sp>
        <p:nvSpPr>
          <p:cNvPr id="30" name="Bildplatzhalter 8">
            <a:extLst>
              <a:ext uri="{FF2B5EF4-FFF2-40B4-BE49-F238E27FC236}">
                <a16:creationId xmlns:a16="http://schemas.microsoft.com/office/drawing/2014/main" id="{CA563504-50A1-59C7-C5E2-5DE1B1AB63F7}"/>
              </a:ext>
            </a:extLst>
          </p:cNvPr>
          <p:cNvSpPr>
            <a:spLocks noGrp="1"/>
          </p:cNvSpPr>
          <p:nvPr>
            <p:ph type="pic" sz="quarter" idx="33" hasCustomPrompt="1"/>
          </p:nvPr>
        </p:nvSpPr>
        <p:spPr>
          <a:xfrm>
            <a:off x="7601629" y="4130566"/>
            <a:ext cx="1196630" cy="1154234"/>
          </a:xfrm>
          <a:solidFill>
            <a:schemeClr val="accent1">
              <a:alpha val="50000"/>
            </a:schemeClr>
          </a:solidFill>
        </p:spPr>
        <p:txBody>
          <a:bodyPr anchor="ctr" anchorCtr="0"/>
          <a:lstStyle>
            <a:lvl1pPr algn="ctr">
              <a:defRPr>
                <a:solidFill>
                  <a:schemeClr val="bg1"/>
                </a:solidFill>
              </a:defRPr>
            </a:lvl1pPr>
          </a:lstStyle>
          <a:p>
            <a:r>
              <a:rPr lang="de-DE" dirty="0"/>
              <a:t> </a:t>
            </a:r>
            <a:endParaRPr lang="de-CH" dirty="0"/>
          </a:p>
        </p:txBody>
      </p:sp>
      <p:sp>
        <p:nvSpPr>
          <p:cNvPr id="31" name="Bildplatzhalter 8">
            <a:extLst>
              <a:ext uri="{FF2B5EF4-FFF2-40B4-BE49-F238E27FC236}">
                <a16:creationId xmlns:a16="http://schemas.microsoft.com/office/drawing/2014/main" id="{ED710DBC-9448-32C0-48E8-BE3A2F9874F6}"/>
              </a:ext>
            </a:extLst>
          </p:cNvPr>
          <p:cNvSpPr>
            <a:spLocks noGrp="1"/>
          </p:cNvSpPr>
          <p:nvPr>
            <p:ph type="pic" sz="quarter" idx="34" hasCustomPrompt="1"/>
          </p:nvPr>
        </p:nvSpPr>
        <p:spPr>
          <a:xfrm>
            <a:off x="7844868" y="4387334"/>
            <a:ext cx="953391" cy="897465"/>
          </a:xfrm>
          <a:solidFill>
            <a:schemeClr val="accent5">
              <a:alpha val="50000"/>
            </a:schemeClr>
          </a:solidFill>
        </p:spPr>
        <p:txBody>
          <a:bodyPr anchor="ctr" anchorCtr="0"/>
          <a:lstStyle>
            <a:lvl1pPr algn="ctr">
              <a:defRPr>
                <a:solidFill>
                  <a:schemeClr val="bg1"/>
                </a:solidFill>
              </a:defRPr>
            </a:lvl1pPr>
          </a:lstStyle>
          <a:p>
            <a:r>
              <a:rPr lang="de-DE" dirty="0"/>
              <a:t> </a:t>
            </a:r>
            <a:endParaRPr lang="de-CH" dirty="0"/>
          </a:p>
        </p:txBody>
      </p:sp>
      <p:sp>
        <p:nvSpPr>
          <p:cNvPr id="32" name="Bildplatzhalter 8">
            <a:extLst>
              <a:ext uri="{FF2B5EF4-FFF2-40B4-BE49-F238E27FC236}">
                <a16:creationId xmlns:a16="http://schemas.microsoft.com/office/drawing/2014/main" id="{2A7FB4ED-AC95-5E40-DE8B-9CB693BE63DC}"/>
              </a:ext>
            </a:extLst>
          </p:cNvPr>
          <p:cNvSpPr>
            <a:spLocks noGrp="1"/>
          </p:cNvSpPr>
          <p:nvPr>
            <p:ph type="pic" sz="quarter" idx="35" hasCustomPrompt="1"/>
          </p:nvPr>
        </p:nvSpPr>
        <p:spPr>
          <a:xfrm>
            <a:off x="10388945" y="4130566"/>
            <a:ext cx="1196630" cy="1154234"/>
          </a:xfrm>
          <a:solidFill>
            <a:schemeClr val="accent1">
              <a:alpha val="50000"/>
            </a:schemeClr>
          </a:solidFill>
        </p:spPr>
        <p:txBody>
          <a:bodyPr anchor="ctr" anchorCtr="0"/>
          <a:lstStyle>
            <a:lvl1pPr algn="ctr">
              <a:defRPr>
                <a:solidFill>
                  <a:schemeClr val="bg1"/>
                </a:solidFill>
              </a:defRPr>
            </a:lvl1pPr>
          </a:lstStyle>
          <a:p>
            <a:r>
              <a:rPr lang="de-DE" dirty="0"/>
              <a:t> </a:t>
            </a:r>
            <a:endParaRPr lang="de-CH" dirty="0"/>
          </a:p>
        </p:txBody>
      </p:sp>
      <p:sp>
        <p:nvSpPr>
          <p:cNvPr id="33" name="Bildplatzhalter 8">
            <a:extLst>
              <a:ext uri="{FF2B5EF4-FFF2-40B4-BE49-F238E27FC236}">
                <a16:creationId xmlns:a16="http://schemas.microsoft.com/office/drawing/2014/main" id="{DCBFA440-660C-B99B-032F-33CC69F66012}"/>
              </a:ext>
            </a:extLst>
          </p:cNvPr>
          <p:cNvSpPr>
            <a:spLocks noGrp="1"/>
          </p:cNvSpPr>
          <p:nvPr>
            <p:ph type="pic" sz="quarter" idx="36" hasCustomPrompt="1"/>
          </p:nvPr>
        </p:nvSpPr>
        <p:spPr>
          <a:xfrm>
            <a:off x="10632184" y="4387334"/>
            <a:ext cx="953391" cy="897465"/>
          </a:xfrm>
          <a:solidFill>
            <a:schemeClr val="accent5">
              <a:alpha val="50000"/>
            </a:schemeClr>
          </a:solidFill>
        </p:spPr>
        <p:txBody>
          <a:bodyPr anchor="ctr" anchorCtr="0"/>
          <a:lstStyle>
            <a:lvl1pPr algn="ctr">
              <a:defRPr>
                <a:solidFill>
                  <a:schemeClr val="bg1"/>
                </a:solidFill>
              </a:defRPr>
            </a:lvl1pPr>
          </a:lstStyle>
          <a:p>
            <a:r>
              <a:rPr lang="de-DE" dirty="0"/>
              <a:t> </a:t>
            </a:r>
            <a:endParaRPr lang="de-CH" dirty="0"/>
          </a:p>
        </p:txBody>
      </p:sp>
      <p:grpSp>
        <p:nvGrpSpPr>
          <p:cNvPr id="34" name="Gruppieren 33">
            <a:extLst>
              <a:ext uri="{FF2B5EF4-FFF2-40B4-BE49-F238E27FC236}">
                <a16:creationId xmlns:a16="http://schemas.microsoft.com/office/drawing/2014/main" id="{241C6B31-B774-31E5-482C-B167D29D7B94}"/>
              </a:ext>
            </a:extLst>
          </p:cNvPr>
          <p:cNvGrpSpPr/>
          <p:nvPr userDrawn="1"/>
        </p:nvGrpSpPr>
        <p:grpSpPr>
          <a:xfrm>
            <a:off x="12912000" y="2667601"/>
            <a:ext cx="2880000" cy="3294542"/>
            <a:chOff x="-3240000" y="3985986"/>
            <a:chExt cx="2236901" cy="2470905"/>
          </a:xfrm>
          <a:solidFill>
            <a:schemeClr val="accent1">
              <a:lumMod val="40000"/>
              <a:lumOff val="60000"/>
            </a:schemeClr>
          </a:solidFill>
        </p:grpSpPr>
        <p:sp>
          <p:nvSpPr>
            <p:cNvPr id="35" name="Textfeld 34">
              <a:extLst>
                <a:ext uri="{FF2B5EF4-FFF2-40B4-BE49-F238E27FC236}">
                  <a16:creationId xmlns:a16="http://schemas.microsoft.com/office/drawing/2014/main" id="{40AC693C-0E94-842E-43F7-851409AFFD04}"/>
                </a:ext>
              </a:extLst>
            </p:cNvPr>
            <p:cNvSpPr txBox="1"/>
            <p:nvPr userDrawn="1"/>
          </p:nvSpPr>
          <p:spPr>
            <a:xfrm flipH="1">
              <a:off x="-3240000" y="3985986"/>
              <a:ext cx="2236901" cy="2470905"/>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hinter die Farbflächen.</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r>
                <a:rPr lang="de-DE" sz="900" b="1" kern="600" dirty="0">
                  <a:solidFill>
                    <a:schemeClr val="tx1"/>
                  </a:solidFill>
                  <a:latin typeface="+mj-lt"/>
                </a:rPr>
                <a:t>Farbflächen anpassen:</a:t>
              </a:r>
            </a:p>
            <a:p>
              <a:r>
                <a:rPr lang="de-DE" sz="900" b="0" kern="600" dirty="0">
                  <a:solidFill>
                    <a:schemeClr val="tx1"/>
                  </a:solidFill>
                  <a:latin typeface="+mn-lt"/>
                </a:rPr>
                <a:t>Ändern Sie die Farbe unter «Formformat -&gt; Fülleffekt». Passen Sie ggf. die Transparenz via «Rechtsklick &gt; Form formatieren… &gt; Füllung» an.</a:t>
              </a:r>
            </a:p>
          </p:txBody>
        </p:sp>
        <p:pic>
          <p:nvPicPr>
            <p:cNvPr id="36" name="Grafik 35">
              <a:extLst>
                <a:ext uri="{FF2B5EF4-FFF2-40B4-BE49-F238E27FC236}">
                  <a16:creationId xmlns:a16="http://schemas.microsoft.com/office/drawing/2014/main" id="{710DB6E6-1847-1CF2-6EE7-8CB86604070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spTree>
    <p:extLst>
      <p:ext uri="{BB962C8B-B14F-4D97-AF65-F5344CB8AC3E}">
        <p14:creationId xmlns:p14="http://schemas.microsoft.com/office/powerpoint/2010/main" val="3476798003"/>
      </p:ext>
    </p:extLst>
  </p:cSld>
  <p:clrMapOvr>
    <a:masterClrMapping/>
  </p:clrMapOvr>
  <p:extLst>
    <p:ext uri="{DCECCB84-F9BA-43D5-87BE-67443E8EF086}">
      <p15:sldGuideLst xmlns:p15="http://schemas.microsoft.com/office/powerpoint/2012/main">
        <p15:guide id="3" pos="3787" userDrawn="1">
          <p15:clr>
            <a:srgbClr val="FBAE40"/>
          </p15:clr>
        </p15:guide>
        <p15:guide id="4" pos="3893" userDrawn="1">
          <p15:clr>
            <a:srgbClr val="FBAE40"/>
          </p15:clr>
        </p15:guide>
        <p15:guide id="5" pos="5650" userDrawn="1">
          <p15:clr>
            <a:srgbClr val="FBAE40"/>
          </p15:clr>
        </p15:guide>
        <p15:guide id="6" pos="5543" userDrawn="1">
          <p15:clr>
            <a:srgbClr val="FBAE40"/>
          </p15:clr>
        </p15:guide>
        <p15:guide id="7" pos="2031" userDrawn="1">
          <p15:clr>
            <a:srgbClr val="FBAE40"/>
          </p15:clr>
        </p15:guide>
        <p15:guide id="8" pos="2138"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0D7AD178-C050-1077-829C-8C2C2AB520B1}"/>
              </a:ext>
            </a:extLst>
          </p:cNvPr>
          <p:cNvPicPr>
            <a:picLocks noChangeAspect="1"/>
          </p:cNvPicPr>
          <p:nvPr userDrawn="1"/>
        </p:nvPicPr>
        <p:blipFill>
          <a:blip r:embed="rId19" cstate="email">
            <a:extLst>
              <a:ext uri="{28A0092B-C50C-407E-A947-70E740481C1C}">
                <a14:useLocalDpi xmlns:a14="http://schemas.microsoft.com/office/drawing/2010/main" val="0"/>
              </a:ext>
            </a:extLst>
          </a:blip>
          <a:stretch>
            <a:fillRect/>
          </a:stretch>
        </p:blipFill>
        <p:spPr>
          <a:xfrm>
            <a:off x="11075194" y="5994264"/>
            <a:ext cx="874800" cy="654097"/>
          </a:xfrm>
          <a:prstGeom prst="rect">
            <a:avLst/>
          </a:prstGeom>
        </p:spPr>
      </p:pic>
      <p:sp>
        <p:nvSpPr>
          <p:cNvPr id="2" name="Titelplatzhalter 1">
            <a:extLst>
              <a:ext uri="{FF2B5EF4-FFF2-40B4-BE49-F238E27FC236}">
                <a16:creationId xmlns:a16="http://schemas.microsoft.com/office/drawing/2014/main" id="{976D282D-4131-96A8-2C3E-E3D388366516}"/>
              </a:ext>
            </a:extLst>
          </p:cNvPr>
          <p:cNvSpPr>
            <a:spLocks noGrp="1"/>
          </p:cNvSpPr>
          <p:nvPr>
            <p:ph type="title"/>
          </p:nvPr>
        </p:nvSpPr>
        <p:spPr>
          <a:xfrm>
            <a:off x="606425" y="759222"/>
            <a:ext cx="10979150" cy="672732"/>
          </a:xfrm>
          <a:prstGeom prst="rect">
            <a:avLst/>
          </a:prstGeom>
        </p:spPr>
        <p:txBody>
          <a:bodyPr vert="horz" lIns="0" tIns="90000" rIns="0" bIns="0" rtlCol="0" anchor="t" anchorCtr="0">
            <a:noAutofit/>
          </a:bodyPr>
          <a:lstStyle/>
          <a:p>
            <a:r>
              <a:rPr lang="de-DE" dirty="0"/>
              <a:t>Mastertitelformat bearbeiten</a:t>
            </a:r>
            <a:endParaRPr lang="de-CH" dirty="0"/>
          </a:p>
        </p:txBody>
      </p:sp>
      <p:sp>
        <p:nvSpPr>
          <p:cNvPr id="3" name="Textplatzhalter 2">
            <a:extLst>
              <a:ext uri="{FF2B5EF4-FFF2-40B4-BE49-F238E27FC236}">
                <a16:creationId xmlns:a16="http://schemas.microsoft.com/office/drawing/2014/main" id="{A7909801-75EF-7F23-AEB5-9D8654847A3C}"/>
              </a:ext>
            </a:extLst>
          </p:cNvPr>
          <p:cNvSpPr>
            <a:spLocks noGrp="1"/>
          </p:cNvSpPr>
          <p:nvPr>
            <p:ph type="body" idx="1"/>
          </p:nvPr>
        </p:nvSpPr>
        <p:spPr>
          <a:xfrm>
            <a:off x="606425" y="2193924"/>
            <a:ext cx="10979150" cy="4351338"/>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4" name="Datumsplatzhalter 3">
            <a:extLst>
              <a:ext uri="{FF2B5EF4-FFF2-40B4-BE49-F238E27FC236}">
                <a16:creationId xmlns:a16="http://schemas.microsoft.com/office/drawing/2014/main" id="{1F1BC8DF-C2FC-8E67-A104-B61FCE8E6BE7}"/>
              </a:ext>
            </a:extLst>
          </p:cNvPr>
          <p:cNvSpPr>
            <a:spLocks noGrp="1"/>
          </p:cNvSpPr>
          <p:nvPr>
            <p:ph type="dt" sz="half" idx="2"/>
          </p:nvPr>
        </p:nvSpPr>
        <p:spPr>
          <a:xfrm>
            <a:off x="606425" y="7307232"/>
            <a:ext cx="2743200" cy="365125"/>
          </a:xfrm>
          <a:prstGeom prst="rect">
            <a:avLst/>
          </a:prstGeom>
        </p:spPr>
        <p:txBody>
          <a:bodyPr vert="horz" lIns="0" tIns="0" rIns="0" bIns="0" rtlCol="0" anchor="t" anchorCtr="0"/>
          <a:lstStyle>
            <a:lvl1pPr algn="l">
              <a:defRPr sz="100">
                <a:solidFill>
                  <a:schemeClr val="accent6"/>
                </a:solidFill>
              </a:defRPr>
            </a:lvl1pPr>
          </a:lstStyle>
          <a:p>
            <a:fld id="{8B15DE82-5151-406C-8B7C-88CF7C09C4D5}" type="datetimeFigureOut">
              <a:rPr lang="de-CH" smtClean="0"/>
              <a:pPr/>
              <a:t>28.02.25</a:t>
            </a:fld>
            <a:endParaRPr lang="de-CH"/>
          </a:p>
        </p:txBody>
      </p:sp>
      <p:sp>
        <p:nvSpPr>
          <p:cNvPr id="5" name="Fußzeilenplatzhalter 4">
            <a:extLst>
              <a:ext uri="{FF2B5EF4-FFF2-40B4-BE49-F238E27FC236}">
                <a16:creationId xmlns:a16="http://schemas.microsoft.com/office/drawing/2014/main" id="{9A942737-1E8E-491A-201C-6FEE6E757A89}"/>
              </a:ext>
            </a:extLst>
          </p:cNvPr>
          <p:cNvSpPr>
            <a:spLocks noGrp="1"/>
          </p:cNvSpPr>
          <p:nvPr>
            <p:ph type="ftr" sz="quarter" idx="3"/>
          </p:nvPr>
        </p:nvSpPr>
        <p:spPr>
          <a:xfrm>
            <a:off x="4038600" y="7307232"/>
            <a:ext cx="4114800" cy="365125"/>
          </a:xfrm>
          <a:prstGeom prst="rect">
            <a:avLst/>
          </a:prstGeom>
        </p:spPr>
        <p:txBody>
          <a:bodyPr vert="horz" lIns="0" tIns="0" rIns="0" bIns="0" rtlCol="0" anchor="t" anchorCtr="0"/>
          <a:lstStyle>
            <a:lvl1pPr algn="ctr">
              <a:defRPr sz="100">
                <a:solidFill>
                  <a:schemeClr val="accent6"/>
                </a:solidFill>
              </a:defRPr>
            </a:lvl1pPr>
          </a:lstStyle>
          <a:p>
            <a:endParaRPr lang="de-CH"/>
          </a:p>
        </p:txBody>
      </p:sp>
      <p:sp>
        <p:nvSpPr>
          <p:cNvPr id="6" name="Foliennummernplatzhalter 5">
            <a:extLst>
              <a:ext uri="{FF2B5EF4-FFF2-40B4-BE49-F238E27FC236}">
                <a16:creationId xmlns:a16="http://schemas.microsoft.com/office/drawing/2014/main" id="{F906BBF5-F8BE-EE12-0A6E-7466ED1D7C83}"/>
              </a:ext>
            </a:extLst>
          </p:cNvPr>
          <p:cNvSpPr>
            <a:spLocks noGrp="1"/>
          </p:cNvSpPr>
          <p:nvPr>
            <p:ph type="sldNum" sz="quarter" idx="4"/>
          </p:nvPr>
        </p:nvSpPr>
        <p:spPr>
          <a:xfrm>
            <a:off x="8842375" y="7307232"/>
            <a:ext cx="2743200" cy="365125"/>
          </a:xfrm>
          <a:prstGeom prst="rect">
            <a:avLst/>
          </a:prstGeom>
        </p:spPr>
        <p:txBody>
          <a:bodyPr vert="horz" lIns="0" tIns="0" rIns="0" bIns="0" rtlCol="0" anchor="t" anchorCtr="0"/>
          <a:lstStyle>
            <a:lvl1pPr algn="r">
              <a:defRPr sz="100">
                <a:solidFill>
                  <a:schemeClr val="accent6"/>
                </a:solidFill>
              </a:defRPr>
            </a:lvl1pPr>
          </a:lstStyle>
          <a:p>
            <a:fld id="{C5328619-05AF-4BF1-B452-9B5E471B5B92}" type="slidenum">
              <a:rPr lang="de-CH" smtClean="0"/>
              <a:pPr/>
              <a:t>‹Nr.›</a:t>
            </a:fld>
            <a:endParaRPr lang="de-CH"/>
          </a:p>
        </p:txBody>
      </p:sp>
    </p:spTree>
    <p:extLst>
      <p:ext uri="{BB962C8B-B14F-4D97-AF65-F5344CB8AC3E}">
        <p14:creationId xmlns:p14="http://schemas.microsoft.com/office/powerpoint/2010/main" val="922927264"/>
      </p:ext>
    </p:extLst>
  </p:cSld>
  <p:clrMap bg1="lt1" tx1="dk1" bg2="lt2" tx2="dk2" accent1="accent1" accent2="accent2" accent3="accent3" accent4="accent4" accent5="accent5" accent6="accent6" hlink="hlink" folHlink="folHlink"/>
  <p:sldLayoutIdLst>
    <p:sldLayoutId id="2147483649" r:id="rId1"/>
    <p:sldLayoutId id="2147483653" r:id="rId2"/>
    <p:sldLayoutId id="2147483651" r:id="rId3"/>
    <p:sldLayoutId id="2147483652" r:id="rId4"/>
    <p:sldLayoutId id="2147483650" r:id="rId5"/>
    <p:sldLayoutId id="2147483654" r:id="rId6"/>
    <p:sldLayoutId id="2147483664" r:id="rId7"/>
    <p:sldLayoutId id="2147483655" r:id="rId8"/>
    <p:sldLayoutId id="214748366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p:txStyles>
    <p:titleStyle>
      <a:lvl1pPr algn="l" defTabSz="914400" rtl="0" eaLnBrk="1" latinLnBrk="0" hangingPunct="1">
        <a:lnSpc>
          <a:spcPct val="90000"/>
        </a:lnSpc>
        <a:spcBef>
          <a:spcPct val="0"/>
        </a:spcBef>
        <a:buNone/>
        <a:defRPr sz="4200" b="1" kern="1200">
          <a:solidFill>
            <a:schemeClr val="tx1"/>
          </a:solidFill>
          <a:latin typeface="+mj-lt"/>
          <a:ea typeface="+mj-ea"/>
          <a:cs typeface="+mj-cs"/>
        </a:defRPr>
      </a:lvl1pPr>
    </p:titleStyle>
    <p:body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2" userDrawn="1">
          <p15:clr>
            <a:srgbClr val="F26B43"/>
          </p15:clr>
        </p15:guide>
        <p15:guide id="3" pos="729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g"/><Relationship Id="rId9"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30.jpg"/><Relationship Id="rId5" Type="http://schemas.openxmlformats.org/officeDocument/2006/relationships/image" Target="../media/image29.jpeg"/><Relationship Id="rId4" Type="http://schemas.openxmlformats.org/officeDocument/2006/relationships/image" Target="../media/image28.jpg"/></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image" Target="../media/image22.jpg"/><Relationship Id="rId4" Type="http://schemas.openxmlformats.org/officeDocument/2006/relationships/image" Target="../media/image33.jpg"/></Relationships>
</file>

<file path=ppt/slides/_rels/slide1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20.jpg"/><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39.jpg"/><Relationship Id="rId4" Type="http://schemas.openxmlformats.org/officeDocument/2006/relationships/image" Target="../media/image38.jpg"/></Relationships>
</file>

<file path=ppt/slides/_rels/slide2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56.jpg"/></Relationships>
</file>

<file path=ppt/slides/_rels/slide3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31.xml"/><Relationship Id="rId1" Type="http://schemas.openxmlformats.org/officeDocument/2006/relationships/slideLayout" Target="../slideLayouts/slideLayout8.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66275-836F-D06E-0410-51F1EC94F9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A99D113-C7D4-9D1E-9EC0-7F90927C73D9}"/>
              </a:ext>
            </a:extLst>
          </p:cNvPr>
          <p:cNvSpPr>
            <a:spLocks noGrp="1"/>
          </p:cNvSpPr>
          <p:nvPr>
            <p:ph type="title"/>
          </p:nvPr>
        </p:nvSpPr>
        <p:spPr>
          <a:xfrm>
            <a:off x="606425" y="335820"/>
            <a:ext cx="10979150" cy="672732"/>
          </a:xfrm>
        </p:spPr>
        <p:txBody>
          <a:bodyPr/>
          <a:lstStyle/>
          <a:p>
            <a:r>
              <a:rPr lang="de-DE" dirty="0"/>
              <a:t>Vortrag Ökologische Infrastruktur – Einleitung für Vortragende</a:t>
            </a:r>
            <a:endParaRPr lang="de-CH" dirty="0"/>
          </a:p>
        </p:txBody>
      </p:sp>
      <p:sp>
        <p:nvSpPr>
          <p:cNvPr id="3" name="Inhaltsplatzhalter 2">
            <a:extLst>
              <a:ext uri="{FF2B5EF4-FFF2-40B4-BE49-F238E27FC236}">
                <a16:creationId xmlns:a16="http://schemas.microsoft.com/office/drawing/2014/main" id="{44DDBDDB-6B1A-BF4D-F6E4-526CE38F5EB0}"/>
              </a:ext>
            </a:extLst>
          </p:cNvPr>
          <p:cNvSpPr>
            <a:spLocks noGrp="1"/>
          </p:cNvSpPr>
          <p:nvPr>
            <p:ph idx="1"/>
          </p:nvPr>
        </p:nvSpPr>
        <p:spPr>
          <a:xfrm>
            <a:off x="606425" y="1700847"/>
            <a:ext cx="11400045" cy="4331003"/>
          </a:xfrm>
        </p:spPr>
        <p:txBody>
          <a:bodyPr/>
          <a:lstStyle/>
          <a:p>
            <a:pPr>
              <a:spcBef>
                <a:spcPct val="20000"/>
              </a:spcBef>
              <a:spcAft>
                <a:spcPts val="1200"/>
              </a:spcAft>
              <a:defRPr/>
            </a:pPr>
            <a:r>
              <a:rPr lang="de-DE" dirty="0"/>
              <a:t>Liebe Referierende</a:t>
            </a:r>
          </a:p>
          <a:p>
            <a:pPr>
              <a:spcBef>
                <a:spcPct val="20000"/>
              </a:spcBef>
              <a:spcAft>
                <a:spcPts val="1200"/>
              </a:spcAft>
              <a:defRPr/>
            </a:pPr>
            <a:r>
              <a:rPr lang="de-DE" dirty="0"/>
              <a:t>Nachfolgend finden Sie den Standardvortrag zur Ökologischen Infrastruktur, zu jeder Folie erhalten Sie ergänzende Notizen als Sprech-Vorschlag für die jeweilige Folie. Auf der Vorstellungsfolie zu Beginn können Sie sich gerne selbst vorstellen und ggf. Ihren Kantonalverband oder Ihre Sektion. </a:t>
            </a:r>
          </a:p>
          <a:p>
            <a:pPr>
              <a:spcBef>
                <a:spcPct val="20000"/>
              </a:spcBef>
              <a:spcAft>
                <a:spcPts val="1200"/>
              </a:spcAft>
              <a:defRPr/>
            </a:pPr>
            <a:r>
              <a:rPr lang="de-DE" dirty="0"/>
              <a:t>Je nach Ihrem Sprechstil dauert die gesamte Version mindestens 60 Minuten. Sie können jedoch gerne Folien löschen oder Folien ergänzen, z.B. mit Beispielen aus Ihrer Region. Die Folien, die wir aus Zeitgründen am ehesten für verzichtbar halten, haben wir bei der jeweiligen Folie unter den Notizen  mit *** markiert. Wenn Sie all diese markierten Folien weglassen, dauert der Vortrag ca. 30 – 40 Minuten (je nach Sprechweise).</a:t>
            </a:r>
          </a:p>
          <a:p>
            <a:pPr>
              <a:spcBef>
                <a:spcPct val="20000"/>
              </a:spcBef>
              <a:spcAft>
                <a:spcPts val="1200"/>
              </a:spcAft>
              <a:defRPr/>
            </a:pPr>
            <a:r>
              <a:rPr lang="de-DE" dirty="0"/>
              <a:t>Sollten Sie Fragen haben, können Sie sich gerne bei BirdLife Schweiz melden, wir helfen    gerne weiter! (Kontakt siehe Notizspalte)</a:t>
            </a:r>
          </a:p>
          <a:p>
            <a:endParaRPr lang="de-CH" dirty="0"/>
          </a:p>
        </p:txBody>
      </p:sp>
    </p:spTree>
    <p:extLst>
      <p:ext uri="{BB962C8B-B14F-4D97-AF65-F5344CB8AC3E}">
        <p14:creationId xmlns:p14="http://schemas.microsoft.com/office/powerpoint/2010/main" val="3379202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F2ACF36-1859-0330-9431-645D9DCC0E16}"/>
              </a:ext>
            </a:extLst>
          </p:cNvPr>
          <p:cNvSpPr>
            <a:spLocks noGrp="1"/>
          </p:cNvSpPr>
          <p:nvPr>
            <p:ph type="ctrTitle"/>
          </p:nvPr>
        </p:nvSpPr>
        <p:spPr>
          <a:xfrm>
            <a:off x="606425" y="565610"/>
            <a:ext cx="10979150" cy="1661993"/>
          </a:xfrm>
        </p:spPr>
        <p:txBody>
          <a:bodyPr/>
          <a:lstStyle/>
          <a:p>
            <a:r>
              <a:rPr lang="de-DE" sz="6000" dirty="0">
                <a:solidFill>
                  <a:schemeClr val="tx1"/>
                </a:solidFill>
              </a:rPr>
              <a:t>Ökologische Infrastruktur: </a:t>
            </a:r>
            <a:br>
              <a:rPr lang="de-DE" sz="6000" dirty="0">
                <a:solidFill>
                  <a:schemeClr val="tx1"/>
                </a:solidFill>
              </a:rPr>
            </a:br>
            <a:r>
              <a:rPr lang="de-DE" sz="6000" dirty="0">
                <a:solidFill>
                  <a:schemeClr val="tx1"/>
                </a:solidFill>
              </a:rPr>
              <a:t>Lebensnetz für die Schweiz</a:t>
            </a:r>
            <a:endParaRPr lang="de-CH" sz="6000" dirty="0">
              <a:solidFill>
                <a:schemeClr val="tx1"/>
              </a:solidFill>
            </a:endParaRPr>
          </a:p>
        </p:txBody>
      </p:sp>
      <p:sp>
        <p:nvSpPr>
          <p:cNvPr id="6" name="Datumsplatzhalter 5">
            <a:extLst>
              <a:ext uri="{FF2B5EF4-FFF2-40B4-BE49-F238E27FC236}">
                <a16:creationId xmlns:a16="http://schemas.microsoft.com/office/drawing/2014/main" id="{D82A6FD5-1044-2C91-8126-B336E9EF1E6B}"/>
              </a:ext>
            </a:extLst>
          </p:cNvPr>
          <p:cNvSpPr>
            <a:spLocks noGrp="1"/>
          </p:cNvSpPr>
          <p:nvPr>
            <p:ph type="dt" sz="half" idx="16"/>
          </p:nvPr>
        </p:nvSpPr>
        <p:spPr/>
        <p:txBody>
          <a:bodyPr/>
          <a:lstStyle/>
          <a:p>
            <a:fld id="{A3202045-E97F-4D2B-8AE6-D39B7D73F5B2}" type="datetime1">
              <a:rPr lang="de-CH" smtClean="0">
                <a:solidFill>
                  <a:schemeClr val="tx1"/>
                </a:solidFill>
              </a:rPr>
              <a:pPr/>
              <a:t>28.02.25</a:t>
            </a:fld>
            <a:endParaRPr lang="de-CH" dirty="0">
              <a:solidFill>
                <a:schemeClr val="tx1"/>
              </a:solidFill>
            </a:endParaRPr>
          </a:p>
        </p:txBody>
      </p:sp>
      <p:sp>
        <p:nvSpPr>
          <p:cNvPr id="9" name="Textplatzhalter 8">
            <a:extLst>
              <a:ext uri="{FF2B5EF4-FFF2-40B4-BE49-F238E27FC236}">
                <a16:creationId xmlns:a16="http://schemas.microsoft.com/office/drawing/2014/main" id="{645EA842-A9AC-2633-B6BD-F8847BABC3D9}"/>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169CA3F6-053D-08CC-8FB0-F54C163C5568}"/>
              </a:ext>
            </a:extLst>
          </p:cNvPr>
          <p:cNvSpPr>
            <a:spLocks noGrp="1"/>
          </p:cNvSpPr>
          <p:nvPr>
            <p:ph type="body" sz="quarter" idx="21"/>
          </p:nvPr>
        </p:nvSpPr>
        <p:spPr/>
        <p:txBody>
          <a:bodyPr/>
          <a:lstStyle/>
          <a:p>
            <a:endParaRPr lang="de-CH"/>
          </a:p>
        </p:txBody>
      </p:sp>
      <p:pic>
        <p:nvPicPr>
          <p:cNvPr id="17" name="Grafik 16" descr="Ein Bild, das Animation, Animierter Cartoon, Darstellung, Cartoon enthält.&#10;&#10;Automatisch generierte Beschreibung">
            <a:extLst>
              <a:ext uri="{FF2B5EF4-FFF2-40B4-BE49-F238E27FC236}">
                <a16:creationId xmlns:a16="http://schemas.microsoft.com/office/drawing/2014/main" id="{11B96BB9-4547-C25C-540D-5EC1B0895C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0356" y="2435892"/>
            <a:ext cx="6238034" cy="3697083"/>
          </a:xfrm>
          <a:prstGeom prst="rect">
            <a:avLst/>
          </a:prstGeom>
        </p:spPr>
      </p:pic>
      <p:sp>
        <p:nvSpPr>
          <p:cNvPr id="18" name="Datumsplatzhalter 5">
            <a:extLst>
              <a:ext uri="{FF2B5EF4-FFF2-40B4-BE49-F238E27FC236}">
                <a16:creationId xmlns:a16="http://schemas.microsoft.com/office/drawing/2014/main" id="{9BAFE219-EDB4-153C-92B4-20B182439352}"/>
              </a:ext>
            </a:extLst>
          </p:cNvPr>
          <p:cNvSpPr txBox="1">
            <a:spLocks/>
          </p:cNvSpPr>
          <p:nvPr/>
        </p:nvSpPr>
        <p:spPr>
          <a:xfrm>
            <a:off x="606425" y="5499610"/>
            <a:ext cx="2743200" cy="365125"/>
          </a:xfrm>
          <a:prstGeom prst="rect">
            <a:avLst/>
          </a:prstGeom>
        </p:spPr>
        <p:txBody>
          <a:bodyPr vert="horz" lIns="0" tIns="0" rIns="0" bIns="0" rtlCol="0" anchor="b" anchorCtr="0"/>
          <a:lstStyle>
            <a:defPPr>
              <a:defRPr lang="de-DE"/>
            </a:defPPr>
            <a:lvl1pPr marL="0" algn="l" defTabSz="914400" rtl="0" eaLnBrk="1" latinLnBrk="0" hangingPunct="1">
              <a:defRPr sz="210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de-DE" dirty="0">
                <a:solidFill>
                  <a:schemeClr val="tx1"/>
                </a:solidFill>
              </a:rPr>
              <a:t>Vorname, Name</a:t>
            </a:r>
          </a:p>
          <a:p>
            <a:pPr>
              <a:lnSpc>
                <a:spcPct val="150000"/>
              </a:lnSpc>
            </a:pPr>
            <a:r>
              <a:rPr lang="de-DE" dirty="0">
                <a:solidFill>
                  <a:schemeClr val="tx1"/>
                </a:solidFill>
              </a:rPr>
              <a:t>Naturschutzverein</a:t>
            </a:r>
            <a:r>
              <a:rPr lang="de-DE" b="0" dirty="0"/>
              <a:t> </a:t>
            </a:r>
            <a:r>
              <a:rPr lang="de-DE" dirty="0">
                <a:solidFill>
                  <a:schemeClr val="tx1"/>
                </a:solidFill>
              </a:rPr>
              <a:t>XXX</a:t>
            </a:r>
          </a:p>
        </p:txBody>
      </p:sp>
    </p:spTree>
    <p:extLst>
      <p:ext uri="{BB962C8B-B14F-4D97-AF65-F5344CB8AC3E}">
        <p14:creationId xmlns:p14="http://schemas.microsoft.com/office/powerpoint/2010/main" val="583038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A414C7-1BB5-1910-FC55-82A18FCF6D0C}"/>
              </a:ext>
            </a:extLst>
          </p:cNvPr>
          <p:cNvSpPr>
            <a:spLocks noGrp="1"/>
          </p:cNvSpPr>
          <p:nvPr>
            <p:ph type="title"/>
          </p:nvPr>
        </p:nvSpPr>
        <p:spPr/>
        <p:txBody>
          <a:bodyPr/>
          <a:lstStyle/>
          <a:p>
            <a:r>
              <a:rPr lang="de-CH" dirty="0"/>
              <a:t>Ich darf mich vorstellen</a:t>
            </a:r>
          </a:p>
        </p:txBody>
      </p:sp>
      <p:sp>
        <p:nvSpPr>
          <p:cNvPr id="9" name="Bildplatzhalter 8">
            <a:extLst>
              <a:ext uri="{FF2B5EF4-FFF2-40B4-BE49-F238E27FC236}">
                <a16:creationId xmlns:a16="http://schemas.microsoft.com/office/drawing/2014/main" id="{511F5BAE-4CD6-B5DD-C932-78475DFC688C}"/>
              </a:ext>
            </a:extLst>
          </p:cNvPr>
          <p:cNvSpPr>
            <a:spLocks noGrp="1"/>
          </p:cNvSpPr>
          <p:nvPr>
            <p:ph type="pic" sz="quarter" idx="16"/>
          </p:nvPr>
        </p:nvSpPr>
        <p:spPr/>
        <p:txBody>
          <a:bodyPr/>
          <a:lstStyle/>
          <a:p>
            <a:endParaRPr lang="de-DE"/>
          </a:p>
        </p:txBody>
      </p:sp>
      <p:sp>
        <p:nvSpPr>
          <p:cNvPr id="10" name="Bildplatzhalter 9">
            <a:extLst>
              <a:ext uri="{FF2B5EF4-FFF2-40B4-BE49-F238E27FC236}">
                <a16:creationId xmlns:a16="http://schemas.microsoft.com/office/drawing/2014/main" id="{AD14097E-C07C-92D5-9233-F76C51F7DCF7}"/>
              </a:ext>
            </a:extLst>
          </p:cNvPr>
          <p:cNvSpPr>
            <a:spLocks noGrp="1"/>
          </p:cNvSpPr>
          <p:nvPr>
            <p:ph type="pic" sz="quarter" idx="17"/>
          </p:nvPr>
        </p:nvSpPr>
        <p:spPr/>
        <p:txBody>
          <a:bodyPr/>
          <a:lstStyle/>
          <a:p>
            <a:endParaRPr lang="de-DE"/>
          </a:p>
        </p:txBody>
      </p:sp>
      <p:sp>
        <p:nvSpPr>
          <p:cNvPr id="11" name="Textplatzhalter 10">
            <a:extLst>
              <a:ext uri="{FF2B5EF4-FFF2-40B4-BE49-F238E27FC236}">
                <a16:creationId xmlns:a16="http://schemas.microsoft.com/office/drawing/2014/main" id="{3EF9C884-3BFF-4B09-FDE5-DF28CD258496}"/>
              </a:ext>
            </a:extLst>
          </p:cNvPr>
          <p:cNvSpPr>
            <a:spLocks noGrp="1"/>
          </p:cNvSpPr>
          <p:nvPr>
            <p:ph type="body" sz="quarter" idx="21"/>
          </p:nvPr>
        </p:nvSpPr>
        <p:spPr/>
        <p:txBody>
          <a:bodyPr/>
          <a:lstStyle/>
          <a:p>
            <a:endParaRPr lang="de-CH"/>
          </a:p>
        </p:txBody>
      </p:sp>
      <p:sp>
        <p:nvSpPr>
          <p:cNvPr id="4" name="Inhaltsplatzhalter 2">
            <a:extLst>
              <a:ext uri="{FF2B5EF4-FFF2-40B4-BE49-F238E27FC236}">
                <a16:creationId xmlns:a16="http://schemas.microsoft.com/office/drawing/2014/main" id="{9CED18DB-8849-6583-58C3-800083E3AE68}"/>
              </a:ext>
            </a:extLst>
          </p:cNvPr>
          <p:cNvSpPr txBox="1">
            <a:spLocks/>
          </p:cNvSpPr>
          <p:nvPr/>
        </p:nvSpPr>
        <p:spPr>
          <a:xfrm>
            <a:off x="844964" y="1811570"/>
            <a:ext cx="2298522" cy="415214"/>
          </a:xfrm>
          <a:prstGeom prst="rect">
            <a:avLst/>
          </a:prstGeom>
        </p:spPr>
        <p:txBody>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r>
              <a:rPr lang="de-CH" dirty="0"/>
              <a:t>Von der Sektion</a:t>
            </a:r>
          </a:p>
        </p:txBody>
      </p:sp>
      <p:sp>
        <p:nvSpPr>
          <p:cNvPr id="5" name="Inhaltsplatzhalter 2">
            <a:extLst>
              <a:ext uri="{FF2B5EF4-FFF2-40B4-BE49-F238E27FC236}">
                <a16:creationId xmlns:a16="http://schemas.microsoft.com/office/drawing/2014/main" id="{291A7C38-C455-A526-ECB3-A59C7DA89961}"/>
              </a:ext>
            </a:extLst>
          </p:cNvPr>
          <p:cNvSpPr txBox="1">
            <a:spLocks/>
          </p:cNvSpPr>
          <p:nvPr/>
        </p:nvSpPr>
        <p:spPr>
          <a:xfrm>
            <a:off x="4708800" y="1764903"/>
            <a:ext cx="2775600" cy="538150"/>
          </a:xfrm>
          <a:prstGeom prst="rect">
            <a:avLst/>
          </a:prstGeom>
        </p:spPr>
        <p:txBody>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lgn="ctr"/>
            <a:r>
              <a:rPr lang="de-CH" dirty="0"/>
              <a:t>Mitglied von … (Kantonalverband)</a:t>
            </a:r>
          </a:p>
        </p:txBody>
      </p:sp>
      <p:sp>
        <p:nvSpPr>
          <p:cNvPr id="6" name="Inhaltsplatzhalter 2">
            <a:extLst>
              <a:ext uri="{FF2B5EF4-FFF2-40B4-BE49-F238E27FC236}">
                <a16:creationId xmlns:a16="http://schemas.microsoft.com/office/drawing/2014/main" id="{E63B6B28-8EF8-19F0-804A-A0E478CDFDA2}"/>
              </a:ext>
            </a:extLst>
          </p:cNvPr>
          <p:cNvSpPr txBox="1">
            <a:spLocks/>
          </p:cNvSpPr>
          <p:nvPr/>
        </p:nvSpPr>
        <p:spPr>
          <a:xfrm>
            <a:off x="8962375" y="1764903"/>
            <a:ext cx="2288337" cy="538150"/>
          </a:xfrm>
          <a:prstGeom prst="rect">
            <a:avLst/>
          </a:prstGeom>
        </p:spPr>
        <p:txBody>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lgn="ctr"/>
            <a:r>
              <a:rPr lang="de-CH" dirty="0"/>
              <a:t>Mitglied von BirdLife Schweiz</a:t>
            </a:r>
          </a:p>
        </p:txBody>
      </p:sp>
    </p:spTree>
    <p:extLst>
      <p:ext uri="{BB962C8B-B14F-4D97-AF65-F5344CB8AC3E}">
        <p14:creationId xmlns:p14="http://schemas.microsoft.com/office/powerpoint/2010/main" val="3081508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draußen, Pflanze, Lavendel, Gras enthält.&#10;&#10;Automatisch generierte Beschreibung">
            <a:extLst>
              <a:ext uri="{FF2B5EF4-FFF2-40B4-BE49-F238E27FC236}">
                <a16:creationId xmlns:a16="http://schemas.microsoft.com/office/drawing/2014/main" id="{802589D5-A99D-4B83-1FEB-4902FDBE9DCA}"/>
              </a:ext>
            </a:extLst>
          </p:cNvPr>
          <p:cNvPicPr>
            <a:picLocks noChangeAspect="1"/>
          </p:cNvPicPr>
          <p:nvPr/>
        </p:nvPicPr>
        <p:blipFill>
          <a:blip r:embed="rId3">
            <a:extLst>
              <a:ext uri="{28A0092B-C50C-407E-A947-70E740481C1C}">
                <a14:useLocalDpi xmlns:a14="http://schemas.microsoft.com/office/drawing/2010/main" val="0"/>
              </a:ext>
            </a:extLst>
          </a:blip>
          <a:srcRect r="36007"/>
          <a:stretch/>
        </p:blipFill>
        <p:spPr>
          <a:xfrm rot="5400000">
            <a:off x="6543340" y="1209350"/>
            <a:ext cx="5201304" cy="6095994"/>
          </a:xfrm>
          <a:prstGeom prst="rect">
            <a:avLst/>
          </a:prstGeom>
        </p:spPr>
      </p:pic>
      <p:pic>
        <p:nvPicPr>
          <p:cNvPr id="16" name="Grafik 15" descr="Ein Bild, das Eisenbahn, draußen, Transport, Fahrzeug enthält.&#10;&#10;Automatisch generierte Beschreibung">
            <a:extLst>
              <a:ext uri="{FF2B5EF4-FFF2-40B4-BE49-F238E27FC236}">
                <a16:creationId xmlns:a16="http://schemas.microsoft.com/office/drawing/2014/main" id="{10F3B5BB-923A-BB63-2737-794D7EA3D7F0}"/>
              </a:ext>
            </a:extLst>
          </p:cNvPr>
          <p:cNvPicPr>
            <a:picLocks noChangeAspect="1"/>
          </p:cNvPicPr>
          <p:nvPr/>
        </p:nvPicPr>
        <p:blipFill>
          <a:blip r:embed="rId4">
            <a:extLst>
              <a:ext uri="{28A0092B-C50C-407E-A947-70E740481C1C}">
                <a14:useLocalDpi xmlns:a14="http://schemas.microsoft.com/office/drawing/2010/main" val="0"/>
              </a:ext>
            </a:extLst>
          </a:blip>
          <a:srcRect t="9157" b="9570"/>
          <a:stretch/>
        </p:blipFill>
        <p:spPr>
          <a:xfrm>
            <a:off x="1" y="3436494"/>
            <a:ext cx="6095994" cy="3421505"/>
          </a:xfrm>
          <a:prstGeom prst="rect">
            <a:avLst/>
          </a:prstGeom>
        </p:spPr>
      </p:pic>
      <p:pic>
        <p:nvPicPr>
          <p:cNvPr id="14" name="Grafik 13" descr="Ein Bild, das Gras, Wolke, draußen, Himmel enthält.&#10;&#10;Automatisch generierte Beschreibung">
            <a:extLst>
              <a:ext uri="{FF2B5EF4-FFF2-40B4-BE49-F238E27FC236}">
                <a16:creationId xmlns:a16="http://schemas.microsoft.com/office/drawing/2014/main" id="{D4D61BCE-CA1A-C6C1-4DC1-99167657A267}"/>
              </a:ext>
            </a:extLst>
          </p:cNvPr>
          <p:cNvPicPr>
            <a:picLocks noChangeAspect="1"/>
          </p:cNvPicPr>
          <p:nvPr/>
        </p:nvPicPr>
        <p:blipFill>
          <a:blip r:embed="rId5">
            <a:extLst>
              <a:ext uri="{28A0092B-C50C-407E-A947-70E740481C1C}">
                <a14:useLocalDpi xmlns:a14="http://schemas.microsoft.com/office/drawing/2010/main" val="0"/>
              </a:ext>
            </a:extLst>
          </a:blip>
          <a:srcRect l="13497" r="13713" b="3562"/>
          <a:stretch/>
        </p:blipFill>
        <p:spPr>
          <a:xfrm>
            <a:off x="6095997" y="0"/>
            <a:ext cx="6095999" cy="3443716"/>
          </a:xfrm>
          <a:prstGeom prst="rect">
            <a:avLst/>
          </a:prstGeom>
        </p:spPr>
      </p:pic>
      <p:pic>
        <p:nvPicPr>
          <p:cNvPr id="8" name="Grafik 7" descr="Ein Bild, das Gras, draußen, Himmel, Mast enthält.&#10;&#10;Automatisch generierte Beschreibung">
            <a:extLst>
              <a:ext uri="{FF2B5EF4-FFF2-40B4-BE49-F238E27FC236}">
                <a16:creationId xmlns:a16="http://schemas.microsoft.com/office/drawing/2014/main" id="{B29C2134-02CB-D947-4C0B-4BC48CE58C08}"/>
              </a:ext>
            </a:extLst>
          </p:cNvPr>
          <p:cNvPicPr>
            <a:picLocks noChangeAspect="1"/>
          </p:cNvPicPr>
          <p:nvPr/>
        </p:nvPicPr>
        <p:blipFill>
          <a:blip r:embed="rId6">
            <a:extLst>
              <a:ext uri="{28A0092B-C50C-407E-A947-70E740481C1C}">
                <a14:useLocalDpi xmlns:a14="http://schemas.microsoft.com/office/drawing/2010/main" val="0"/>
              </a:ext>
            </a:extLst>
          </a:blip>
          <a:srcRect t="-1" r="144" b="15200"/>
          <a:stretch/>
        </p:blipFill>
        <p:spPr>
          <a:xfrm>
            <a:off x="-1" y="-1"/>
            <a:ext cx="6095999" cy="3451211"/>
          </a:xfrm>
          <a:prstGeom prst="rect">
            <a:avLst/>
          </a:prstGeom>
        </p:spPr>
      </p:pic>
      <p:sp>
        <p:nvSpPr>
          <p:cNvPr id="4" name="Titel 3">
            <a:extLst>
              <a:ext uri="{FF2B5EF4-FFF2-40B4-BE49-F238E27FC236}">
                <a16:creationId xmlns:a16="http://schemas.microsoft.com/office/drawing/2014/main" id="{3D3FA6B8-5C6E-522F-FF31-A26C4A9D1ADE}"/>
              </a:ext>
            </a:extLst>
          </p:cNvPr>
          <p:cNvSpPr>
            <a:spLocks noGrp="1"/>
          </p:cNvSpPr>
          <p:nvPr>
            <p:ph type="ctrTitle"/>
          </p:nvPr>
        </p:nvSpPr>
        <p:spPr>
          <a:xfrm>
            <a:off x="1917699" y="2835368"/>
            <a:ext cx="8572501" cy="1216695"/>
          </a:xfrm>
          <a:solidFill>
            <a:srgbClr val="2E74B6">
              <a:alpha val="75231"/>
            </a:srgbClr>
          </a:solidFill>
        </p:spPr>
        <p:txBody>
          <a:bodyPr/>
          <a:lstStyle/>
          <a:p>
            <a:pPr algn="ctr"/>
            <a:r>
              <a:rPr lang="de-DE" sz="4200" dirty="0"/>
              <a:t>BirdLife-Kampagne bis 2029: </a:t>
            </a:r>
            <a:br>
              <a:rPr lang="de-DE" sz="4200" dirty="0"/>
            </a:br>
            <a:r>
              <a:rPr lang="de-DE" sz="4200" dirty="0"/>
              <a:t>Ökologische Infrastruktur</a:t>
            </a:r>
            <a:endParaRPr lang="de-CH" sz="4200" dirty="0"/>
          </a:p>
        </p:txBody>
      </p:sp>
      <p:sp>
        <p:nvSpPr>
          <p:cNvPr id="5" name="Textplatzhalter 4">
            <a:extLst>
              <a:ext uri="{FF2B5EF4-FFF2-40B4-BE49-F238E27FC236}">
                <a16:creationId xmlns:a16="http://schemas.microsoft.com/office/drawing/2014/main" id="{A4B0422B-E1C8-CAA8-8C47-4B669EB3783A}"/>
              </a:ext>
            </a:extLst>
          </p:cNvPr>
          <p:cNvSpPr>
            <a:spLocks noGrp="1"/>
          </p:cNvSpPr>
          <p:nvPr>
            <p:ph type="body" sz="quarter" idx="20"/>
          </p:nvPr>
        </p:nvSpPr>
        <p:spPr/>
        <p:txBody>
          <a:bodyPr/>
          <a:lstStyle/>
          <a:p>
            <a:endParaRPr lang="de-CH"/>
          </a:p>
        </p:txBody>
      </p:sp>
      <p:sp>
        <p:nvSpPr>
          <p:cNvPr id="7" name="Textplatzhalter 6">
            <a:extLst>
              <a:ext uri="{FF2B5EF4-FFF2-40B4-BE49-F238E27FC236}">
                <a16:creationId xmlns:a16="http://schemas.microsoft.com/office/drawing/2014/main" id="{3694DB75-AC75-E943-A906-6B7E3C7D7CCE}"/>
              </a:ext>
            </a:extLst>
          </p:cNvPr>
          <p:cNvSpPr>
            <a:spLocks noGrp="1"/>
          </p:cNvSpPr>
          <p:nvPr>
            <p:ph type="body" sz="quarter" idx="21"/>
          </p:nvPr>
        </p:nvSpPr>
        <p:spPr/>
        <p:txBody>
          <a:bodyPr/>
          <a:lstStyle/>
          <a:p>
            <a:endParaRPr lang="de-CH"/>
          </a:p>
        </p:txBody>
      </p:sp>
    </p:spTree>
    <p:extLst>
      <p:ext uri="{BB962C8B-B14F-4D97-AF65-F5344CB8AC3E}">
        <p14:creationId xmlns:p14="http://schemas.microsoft.com/office/powerpoint/2010/main" val="1303542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FC0342-4A02-175E-09C2-A321A33213B2}"/>
              </a:ext>
            </a:extLst>
          </p:cNvPr>
          <p:cNvSpPr>
            <a:spLocks noGrp="1"/>
          </p:cNvSpPr>
          <p:nvPr>
            <p:ph type="title"/>
          </p:nvPr>
        </p:nvSpPr>
        <p:spPr/>
        <p:txBody>
          <a:bodyPr/>
          <a:lstStyle/>
          <a:p>
            <a:r>
              <a:rPr lang="de-CH" dirty="0"/>
              <a:t>Und darum geht es:</a:t>
            </a:r>
          </a:p>
        </p:txBody>
      </p:sp>
      <p:sp>
        <p:nvSpPr>
          <p:cNvPr id="3" name="Inhaltsplatzhalter 2">
            <a:extLst>
              <a:ext uri="{FF2B5EF4-FFF2-40B4-BE49-F238E27FC236}">
                <a16:creationId xmlns:a16="http://schemas.microsoft.com/office/drawing/2014/main" id="{935D57F7-2EF4-B707-F946-717DC03E1381}"/>
              </a:ext>
            </a:extLst>
          </p:cNvPr>
          <p:cNvSpPr>
            <a:spLocks noGrp="1"/>
          </p:cNvSpPr>
          <p:nvPr>
            <p:ph idx="1"/>
          </p:nvPr>
        </p:nvSpPr>
        <p:spPr/>
        <p:txBody>
          <a:bodyPr/>
          <a:lstStyle/>
          <a:p>
            <a:pPr>
              <a:defRPr/>
            </a:pPr>
            <a:r>
              <a:rPr lang="de-DE" dirty="0"/>
              <a:t>Warum braucht die Schweiz ein Lebensnetz?</a:t>
            </a:r>
          </a:p>
          <a:p>
            <a:pPr lvl="1"/>
            <a:r>
              <a:rPr lang="de-CH" dirty="0"/>
              <a:t>____________________________________________________________________</a:t>
            </a:r>
          </a:p>
          <a:p>
            <a:pPr>
              <a:defRPr/>
            </a:pPr>
            <a:r>
              <a:rPr lang="de-DE" dirty="0"/>
              <a:t>Die Ökologische Infrastruktur und ihre Bedeutung</a:t>
            </a:r>
          </a:p>
          <a:p>
            <a:pPr lvl="1"/>
            <a:r>
              <a:rPr lang="de-CH" dirty="0"/>
              <a:t>____________________________________________________________________</a:t>
            </a:r>
          </a:p>
          <a:p>
            <a:pPr>
              <a:defRPr/>
            </a:pPr>
            <a:r>
              <a:rPr lang="de-DE" dirty="0"/>
              <a:t>Flächen für das Lebensnetz</a:t>
            </a:r>
          </a:p>
          <a:p>
            <a:pPr lvl="1"/>
            <a:r>
              <a:rPr lang="de-CH" dirty="0"/>
              <a:t>____________________________________________________________________</a:t>
            </a:r>
          </a:p>
        </p:txBody>
      </p:sp>
      <p:sp>
        <p:nvSpPr>
          <p:cNvPr id="5" name="Inhaltsplatzhalter 4">
            <a:extLst>
              <a:ext uri="{FF2B5EF4-FFF2-40B4-BE49-F238E27FC236}">
                <a16:creationId xmlns:a16="http://schemas.microsoft.com/office/drawing/2014/main" id="{06977B1B-0828-E1BB-43B1-BEAB33D2B1AF}"/>
              </a:ext>
            </a:extLst>
          </p:cNvPr>
          <p:cNvSpPr>
            <a:spLocks noGrp="1"/>
          </p:cNvSpPr>
          <p:nvPr>
            <p:ph idx="14"/>
          </p:nvPr>
        </p:nvSpPr>
        <p:spPr/>
        <p:txBody>
          <a:bodyPr/>
          <a:lstStyle/>
          <a:p>
            <a:pPr>
              <a:defRPr/>
            </a:pPr>
            <a:r>
              <a:rPr lang="de-DE" dirty="0"/>
              <a:t>Stand der Arbeiten zur Ökologischen Infrastruktur </a:t>
            </a:r>
          </a:p>
          <a:p>
            <a:pPr lvl="1"/>
            <a:r>
              <a:rPr lang="de-CH" dirty="0"/>
              <a:t>____________________________________________________________________</a:t>
            </a:r>
          </a:p>
          <a:p>
            <a:pPr>
              <a:defRPr/>
            </a:pPr>
            <a:r>
              <a:rPr lang="de-DE" dirty="0"/>
              <a:t>BirdLife Kampagne Ökologische Infrastruktur</a:t>
            </a:r>
          </a:p>
          <a:p>
            <a:pPr lvl="1"/>
            <a:r>
              <a:rPr lang="de-CH" dirty="0"/>
              <a:t>____________________________________________________________________</a:t>
            </a:r>
          </a:p>
          <a:p>
            <a:pPr>
              <a:defRPr/>
            </a:pPr>
            <a:r>
              <a:rPr lang="de-DE" dirty="0"/>
              <a:t>Was können wir vor Ort tun?</a:t>
            </a:r>
            <a:endParaRPr lang="de-CH" dirty="0"/>
          </a:p>
          <a:p>
            <a:pPr lvl="1"/>
            <a:r>
              <a:rPr lang="de-CH" dirty="0"/>
              <a:t>____________________________________________________________________</a:t>
            </a:r>
          </a:p>
        </p:txBody>
      </p:sp>
      <p:sp>
        <p:nvSpPr>
          <p:cNvPr id="4" name="Text Placeholder 5">
            <a:extLst>
              <a:ext uri="{FF2B5EF4-FFF2-40B4-BE49-F238E27FC236}">
                <a16:creationId xmlns:a16="http://schemas.microsoft.com/office/drawing/2014/main" id="{80C45FCE-3710-1ECD-C3E5-E81C9E05D69A}"/>
              </a:ext>
            </a:extLst>
          </p:cNvPr>
          <p:cNvSpPr>
            <a:spLocks noGrp="1"/>
          </p:cNvSpPr>
          <p:nvPr>
            <p:ph type="body" sz="quarter" idx="13"/>
          </p:nvPr>
        </p:nvSpPr>
        <p:spPr>
          <a:xfrm>
            <a:off x="606425" y="-1"/>
            <a:ext cx="10979150" cy="759223"/>
          </a:xfrm>
        </p:spPr>
        <p:txBody>
          <a:bodyPr/>
          <a:lstStyle/>
          <a:p>
            <a:r>
              <a:rPr lang="de-CH" dirty="0"/>
              <a:t>Übersicht</a:t>
            </a:r>
            <a:endParaRPr lang="en-CH"/>
          </a:p>
        </p:txBody>
      </p:sp>
    </p:spTree>
    <p:extLst>
      <p:ext uri="{BB962C8B-B14F-4D97-AF65-F5344CB8AC3E}">
        <p14:creationId xmlns:p14="http://schemas.microsoft.com/office/powerpoint/2010/main" val="1172635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351952-5798-352B-850B-43D656F74B27}"/>
              </a:ext>
            </a:extLst>
          </p:cNvPr>
          <p:cNvSpPr>
            <a:spLocks noGrp="1"/>
          </p:cNvSpPr>
          <p:nvPr>
            <p:ph type="title"/>
          </p:nvPr>
        </p:nvSpPr>
        <p:spPr/>
        <p:txBody>
          <a:bodyPr/>
          <a:lstStyle/>
          <a:p>
            <a:r>
              <a:rPr lang="de-CH" dirty="0"/>
              <a:t>Biodiversität und Ökosystemleistungen</a:t>
            </a:r>
          </a:p>
        </p:txBody>
      </p:sp>
      <p:sp>
        <p:nvSpPr>
          <p:cNvPr id="3" name="Inhaltsplatzhalter 2">
            <a:extLst>
              <a:ext uri="{FF2B5EF4-FFF2-40B4-BE49-F238E27FC236}">
                <a16:creationId xmlns:a16="http://schemas.microsoft.com/office/drawing/2014/main" id="{3DF137BC-714F-6B60-06B6-3C4BCDD91FD8}"/>
              </a:ext>
            </a:extLst>
          </p:cNvPr>
          <p:cNvSpPr>
            <a:spLocks noGrp="1"/>
          </p:cNvSpPr>
          <p:nvPr>
            <p:ph idx="1"/>
          </p:nvPr>
        </p:nvSpPr>
        <p:spPr>
          <a:xfrm>
            <a:off x="606425" y="1845636"/>
            <a:ext cx="10979150" cy="834257"/>
          </a:xfrm>
        </p:spPr>
        <p:txBody>
          <a:bodyPr/>
          <a:lstStyle/>
          <a:p>
            <a:pPr>
              <a:spcAft>
                <a:spcPts val="1200"/>
              </a:spcAft>
            </a:pPr>
            <a:r>
              <a:rPr lang="de-DE" dirty="0"/>
              <a:t>Die Natur und die Biodiversität leisten Beiträge zu unserem Wohlergehen. </a:t>
            </a:r>
            <a:br>
              <a:rPr lang="de-DE" dirty="0"/>
            </a:br>
            <a:r>
              <a:rPr lang="de-DE" dirty="0"/>
              <a:t>Ohne diese Ökosystemleistungen wäre menschliches Leben nicht möglich. </a:t>
            </a:r>
          </a:p>
        </p:txBody>
      </p:sp>
      <p:pic>
        <p:nvPicPr>
          <p:cNvPr id="6" name="Grafik 5" descr="Ein Bild, das Himmel, Panorama, Pflanze, draußen enthält.&#10;&#10;Automatisch generierte Beschreibung">
            <a:extLst>
              <a:ext uri="{FF2B5EF4-FFF2-40B4-BE49-F238E27FC236}">
                <a16:creationId xmlns:a16="http://schemas.microsoft.com/office/drawing/2014/main" id="{8F989935-255A-2A71-0300-9EDAD14B1C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173" y="3093576"/>
            <a:ext cx="10992402" cy="2034307"/>
          </a:xfrm>
          <a:prstGeom prst="rect">
            <a:avLst/>
          </a:prstGeom>
        </p:spPr>
      </p:pic>
      <p:sp>
        <p:nvSpPr>
          <p:cNvPr id="7" name="Inhaltsplatzhalter 2">
            <a:extLst>
              <a:ext uri="{FF2B5EF4-FFF2-40B4-BE49-F238E27FC236}">
                <a16:creationId xmlns:a16="http://schemas.microsoft.com/office/drawing/2014/main" id="{BD78983A-529E-A8AE-7F98-0A4FB2F363C0}"/>
              </a:ext>
            </a:extLst>
          </p:cNvPr>
          <p:cNvSpPr txBox="1">
            <a:spLocks/>
          </p:cNvSpPr>
          <p:nvPr/>
        </p:nvSpPr>
        <p:spPr>
          <a:xfrm>
            <a:off x="593173" y="5302841"/>
            <a:ext cx="2706618" cy="79593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ctr"/>
            <a:r>
              <a:rPr lang="de-CH" dirty="0"/>
              <a:t>Basis- oder unterstützende </a:t>
            </a:r>
            <a:r>
              <a:rPr lang="de-DE" dirty="0"/>
              <a:t>Ökosystemleistungen</a:t>
            </a:r>
            <a:endParaRPr lang="de-CH" dirty="0"/>
          </a:p>
        </p:txBody>
      </p:sp>
      <p:sp>
        <p:nvSpPr>
          <p:cNvPr id="10" name="Inhaltsplatzhalter 2">
            <a:extLst>
              <a:ext uri="{FF2B5EF4-FFF2-40B4-BE49-F238E27FC236}">
                <a16:creationId xmlns:a16="http://schemas.microsoft.com/office/drawing/2014/main" id="{C2F0F6B4-B70F-8AFE-E49B-B1F660B3A3C1}"/>
              </a:ext>
            </a:extLst>
          </p:cNvPr>
          <p:cNvSpPr txBox="1">
            <a:spLocks/>
          </p:cNvSpPr>
          <p:nvPr/>
        </p:nvSpPr>
        <p:spPr>
          <a:xfrm>
            <a:off x="3382756" y="5302841"/>
            <a:ext cx="2706618" cy="79593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lgn="ctr">
              <a:spcBef>
                <a:spcPct val="20000"/>
              </a:spcBef>
              <a:spcAft>
                <a:spcPts val="1200"/>
              </a:spcAft>
              <a:defRPr/>
            </a:pPr>
            <a:r>
              <a:rPr lang="de-DE" sz="1200" dirty="0"/>
              <a:t>Versorgungs- oder bereitstellende Ökosystemleistungen</a:t>
            </a:r>
            <a:endParaRPr lang="de-CH" sz="1200" dirty="0"/>
          </a:p>
        </p:txBody>
      </p:sp>
      <p:sp>
        <p:nvSpPr>
          <p:cNvPr id="11" name="Inhaltsplatzhalter 2">
            <a:extLst>
              <a:ext uri="{FF2B5EF4-FFF2-40B4-BE49-F238E27FC236}">
                <a16:creationId xmlns:a16="http://schemas.microsoft.com/office/drawing/2014/main" id="{64AE8632-510B-FA87-140F-C4E507A5B20C}"/>
              </a:ext>
            </a:extLst>
          </p:cNvPr>
          <p:cNvSpPr txBox="1">
            <a:spLocks/>
          </p:cNvSpPr>
          <p:nvPr/>
        </p:nvSpPr>
        <p:spPr>
          <a:xfrm>
            <a:off x="6172339" y="5302840"/>
            <a:ext cx="2706618" cy="79593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spcBef>
                <a:spcPct val="20000"/>
              </a:spcBef>
              <a:spcAft>
                <a:spcPts val="1200"/>
              </a:spcAft>
              <a:defRPr/>
            </a:pPr>
            <a:r>
              <a:rPr lang="de-DE" sz="1200" dirty="0"/>
              <a:t>Regulierende Ökosystemleistungen</a:t>
            </a:r>
            <a:endParaRPr lang="de-CH" sz="1200" dirty="0"/>
          </a:p>
        </p:txBody>
      </p:sp>
      <p:sp>
        <p:nvSpPr>
          <p:cNvPr id="12" name="Inhaltsplatzhalter 2">
            <a:extLst>
              <a:ext uri="{FF2B5EF4-FFF2-40B4-BE49-F238E27FC236}">
                <a16:creationId xmlns:a16="http://schemas.microsoft.com/office/drawing/2014/main" id="{C46CC127-BBAB-14BB-36A9-4B0AECF47D8D}"/>
              </a:ext>
            </a:extLst>
          </p:cNvPr>
          <p:cNvSpPr txBox="1">
            <a:spLocks/>
          </p:cNvSpPr>
          <p:nvPr/>
        </p:nvSpPr>
        <p:spPr>
          <a:xfrm>
            <a:off x="8892211" y="5302840"/>
            <a:ext cx="2706618" cy="79593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lgn="ctr">
              <a:spcBef>
                <a:spcPct val="20000"/>
              </a:spcBef>
              <a:spcAft>
                <a:spcPts val="1200"/>
              </a:spcAft>
              <a:defRPr/>
            </a:pPr>
            <a:r>
              <a:rPr lang="de-DE" sz="1200" dirty="0"/>
              <a:t>Kulturelle Ökosystemleistungen</a:t>
            </a:r>
            <a:endParaRPr lang="de-CH" sz="1200" dirty="0"/>
          </a:p>
        </p:txBody>
      </p:sp>
      <p:sp>
        <p:nvSpPr>
          <p:cNvPr id="4" name="Text Placeholder 5">
            <a:extLst>
              <a:ext uri="{FF2B5EF4-FFF2-40B4-BE49-F238E27FC236}">
                <a16:creationId xmlns:a16="http://schemas.microsoft.com/office/drawing/2014/main" id="{16DF55F6-AA7D-2FC2-21C0-49CCA475EA01}"/>
              </a:ext>
            </a:extLst>
          </p:cNvPr>
          <p:cNvSpPr>
            <a:spLocks noGrp="1"/>
          </p:cNvSpPr>
          <p:nvPr>
            <p:ph type="body" sz="quarter" idx="13"/>
          </p:nvPr>
        </p:nvSpPr>
        <p:spPr>
          <a:xfrm>
            <a:off x="606425" y="-1"/>
            <a:ext cx="10979150" cy="759223"/>
          </a:xfrm>
        </p:spPr>
        <p:txBody>
          <a:bodyPr/>
          <a:lstStyle/>
          <a:p>
            <a:r>
              <a:rPr lang="de-CH" dirty="0"/>
              <a:t>Warum braucht die Schweiz ein Lebensnetz?</a:t>
            </a:r>
            <a:endParaRPr lang="en-CH"/>
          </a:p>
        </p:txBody>
      </p:sp>
    </p:spTree>
    <p:extLst>
      <p:ext uri="{BB962C8B-B14F-4D97-AF65-F5344CB8AC3E}">
        <p14:creationId xmlns:p14="http://schemas.microsoft.com/office/powerpoint/2010/main" val="1280724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A235A0-A0AC-2864-E209-255419772AE8}"/>
              </a:ext>
            </a:extLst>
          </p:cNvPr>
          <p:cNvSpPr>
            <a:spLocks noGrp="1"/>
          </p:cNvSpPr>
          <p:nvPr>
            <p:ph type="title"/>
          </p:nvPr>
        </p:nvSpPr>
        <p:spPr/>
        <p:txBody>
          <a:bodyPr/>
          <a:lstStyle/>
          <a:p>
            <a:r>
              <a:rPr lang="de-CH" dirty="0"/>
              <a:t>Hoher Anteil an Rote Liste-Arten</a:t>
            </a:r>
          </a:p>
        </p:txBody>
      </p:sp>
      <p:sp>
        <p:nvSpPr>
          <p:cNvPr id="3" name="Inhaltsplatzhalter 2">
            <a:extLst>
              <a:ext uri="{FF2B5EF4-FFF2-40B4-BE49-F238E27FC236}">
                <a16:creationId xmlns:a16="http://schemas.microsoft.com/office/drawing/2014/main" id="{4E819E5A-2E7E-2ABB-EC42-49769321F946}"/>
              </a:ext>
            </a:extLst>
          </p:cNvPr>
          <p:cNvSpPr>
            <a:spLocks noGrp="1"/>
          </p:cNvSpPr>
          <p:nvPr>
            <p:ph idx="1"/>
          </p:nvPr>
        </p:nvSpPr>
        <p:spPr>
          <a:xfrm>
            <a:off x="6662974" y="2321271"/>
            <a:ext cx="4986775" cy="4824519"/>
          </a:xfrm>
        </p:spPr>
        <p:txBody>
          <a:bodyPr/>
          <a:lstStyle/>
          <a:p>
            <a:pPr lvl="1"/>
            <a:r>
              <a:rPr lang="de-CH" dirty="0">
                <a:latin typeface="+mn-lt"/>
              </a:rPr>
              <a:t>Der Biodiversität in der Schweiz geht es schlecht.</a:t>
            </a:r>
          </a:p>
          <a:p>
            <a:pPr lvl="1"/>
            <a:endParaRPr lang="de-CH" dirty="0">
              <a:latin typeface="+mn-lt"/>
            </a:endParaRPr>
          </a:p>
          <a:p>
            <a:pPr>
              <a:spcBef>
                <a:spcPct val="20000"/>
              </a:spcBef>
              <a:spcAft>
                <a:spcPts val="1200"/>
              </a:spcAft>
              <a:defRPr/>
            </a:pPr>
            <a:r>
              <a:rPr lang="de-DE" dirty="0"/>
              <a:t>Rund die Hälfte der untersuchten Arten ist vom Aussterben bedroht oder potenziell gefährdet.</a:t>
            </a:r>
          </a:p>
        </p:txBody>
      </p:sp>
      <p:pic>
        <p:nvPicPr>
          <p:cNvPr id="10" name="Grafik 9" descr="Ein Bild, das Text, Screenshot, Farbigkeit enthält.&#10;&#10;Automatisch generierte Beschreibung">
            <a:extLst>
              <a:ext uri="{FF2B5EF4-FFF2-40B4-BE49-F238E27FC236}">
                <a16:creationId xmlns:a16="http://schemas.microsoft.com/office/drawing/2014/main" id="{FB67C1D5-3F7F-444E-CEBB-81E1203C99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425" y="2191177"/>
            <a:ext cx="4434976" cy="4465990"/>
          </a:xfrm>
          <a:prstGeom prst="rect">
            <a:avLst/>
          </a:prstGeom>
        </p:spPr>
      </p:pic>
      <p:sp>
        <p:nvSpPr>
          <p:cNvPr id="11" name="Inhaltsplatzhalter 2">
            <a:extLst>
              <a:ext uri="{FF2B5EF4-FFF2-40B4-BE49-F238E27FC236}">
                <a16:creationId xmlns:a16="http://schemas.microsoft.com/office/drawing/2014/main" id="{2C4BBCD1-7808-E098-8574-B338F9EA65D9}"/>
              </a:ext>
            </a:extLst>
          </p:cNvPr>
          <p:cNvSpPr txBox="1">
            <a:spLocks/>
          </p:cNvSpPr>
          <p:nvPr/>
        </p:nvSpPr>
        <p:spPr>
          <a:xfrm>
            <a:off x="5041401" y="2321272"/>
            <a:ext cx="1385634" cy="4824519"/>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de-CH" dirty="0"/>
              <a:t>Verschollen oder ausgestorben</a:t>
            </a:r>
          </a:p>
          <a:p>
            <a:pPr lvl="6"/>
            <a:endParaRPr lang="de-CH" dirty="0"/>
          </a:p>
          <a:p>
            <a:pPr lvl="6"/>
            <a:r>
              <a:rPr lang="de-CH" dirty="0"/>
              <a:t>Gefährdet</a:t>
            </a:r>
          </a:p>
          <a:p>
            <a:pPr lvl="6"/>
            <a:endParaRPr lang="de-CH" dirty="0"/>
          </a:p>
          <a:p>
            <a:pPr lvl="6"/>
            <a:r>
              <a:rPr lang="de-CH" dirty="0"/>
              <a:t>Potenziell gefährdet</a:t>
            </a:r>
          </a:p>
          <a:p>
            <a:pPr lvl="6"/>
            <a:endParaRPr lang="de-CH" dirty="0"/>
          </a:p>
          <a:p>
            <a:pPr lvl="6"/>
            <a:r>
              <a:rPr lang="de-CH" dirty="0"/>
              <a:t>Nicht gefährdet</a:t>
            </a:r>
          </a:p>
          <a:p>
            <a:pPr lvl="6"/>
            <a:endParaRPr lang="de-CH" dirty="0"/>
          </a:p>
        </p:txBody>
      </p:sp>
      <p:sp>
        <p:nvSpPr>
          <p:cNvPr id="13" name="Rechteck 12">
            <a:extLst>
              <a:ext uri="{FF2B5EF4-FFF2-40B4-BE49-F238E27FC236}">
                <a16:creationId xmlns:a16="http://schemas.microsoft.com/office/drawing/2014/main" id="{692194D4-0081-144A-C32E-988749AA6009}"/>
              </a:ext>
            </a:extLst>
          </p:cNvPr>
          <p:cNvSpPr/>
          <p:nvPr/>
        </p:nvSpPr>
        <p:spPr>
          <a:xfrm>
            <a:off x="4805462" y="2347862"/>
            <a:ext cx="158400" cy="158400"/>
          </a:xfrm>
          <a:prstGeom prst="rect">
            <a:avLst/>
          </a:prstGeom>
          <a:solidFill>
            <a:srgbClr val="9C2423"/>
          </a:solidFill>
          <a:ln>
            <a:solidFill>
              <a:srgbClr val="9C24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7A152E65-A0F4-AC0B-AFD8-AAA4B33E618D}"/>
              </a:ext>
            </a:extLst>
          </p:cNvPr>
          <p:cNvSpPr/>
          <p:nvPr/>
        </p:nvSpPr>
        <p:spPr>
          <a:xfrm>
            <a:off x="4812090" y="2924331"/>
            <a:ext cx="158400" cy="158400"/>
          </a:xfrm>
          <a:prstGeom prst="rect">
            <a:avLst/>
          </a:prstGeom>
          <a:solidFill>
            <a:srgbClr val="E4342B"/>
          </a:solidFill>
          <a:ln>
            <a:solidFill>
              <a:srgbClr val="E434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a:extLst>
              <a:ext uri="{FF2B5EF4-FFF2-40B4-BE49-F238E27FC236}">
                <a16:creationId xmlns:a16="http://schemas.microsoft.com/office/drawing/2014/main" id="{E32673E8-FA64-24D1-3369-1EA9E532896C}"/>
              </a:ext>
            </a:extLst>
          </p:cNvPr>
          <p:cNvSpPr/>
          <p:nvPr/>
        </p:nvSpPr>
        <p:spPr>
          <a:xfrm>
            <a:off x="4812090" y="3318714"/>
            <a:ext cx="158400" cy="158400"/>
          </a:xfrm>
          <a:prstGeom prst="rect">
            <a:avLst/>
          </a:prstGeom>
          <a:solidFill>
            <a:srgbClr val="F19813"/>
          </a:solidFill>
          <a:ln>
            <a:solidFill>
              <a:srgbClr val="F1981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a:extLst>
              <a:ext uri="{FF2B5EF4-FFF2-40B4-BE49-F238E27FC236}">
                <a16:creationId xmlns:a16="http://schemas.microsoft.com/office/drawing/2014/main" id="{FA282F60-5B9C-7CEA-1DB5-FC31AEE4F341}"/>
              </a:ext>
            </a:extLst>
          </p:cNvPr>
          <p:cNvSpPr/>
          <p:nvPr/>
        </p:nvSpPr>
        <p:spPr>
          <a:xfrm>
            <a:off x="4812090" y="3713098"/>
            <a:ext cx="158400" cy="158400"/>
          </a:xfrm>
          <a:prstGeom prst="rect">
            <a:avLst/>
          </a:prstGeom>
          <a:solidFill>
            <a:srgbClr val="98C02A"/>
          </a:solidFill>
          <a:ln>
            <a:solidFill>
              <a:srgbClr val="98C0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Inhaltsplatzhalter 2">
            <a:extLst>
              <a:ext uri="{FF2B5EF4-FFF2-40B4-BE49-F238E27FC236}">
                <a16:creationId xmlns:a16="http://schemas.microsoft.com/office/drawing/2014/main" id="{4194AC41-082A-0439-6340-82B498B51C75}"/>
              </a:ext>
            </a:extLst>
          </p:cNvPr>
          <p:cNvSpPr txBox="1">
            <a:spLocks/>
          </p:cNvSpPr>
          <p:nvPr/>
        </p:nvSpPr>
        <p:spPr>
          <a:xfrm>
            <a:off x="4805462" y="4236337"/>
            <a:ext cx="1385634" cy="1970489"/>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de-CH" i="1" dirty="0"/>
              <a:t>Quelle: BAFU, BFS 2018</a:t>
            </a:r>
          </a:p>
        </p:txBody>
      </p:sp>
      <p:sp>
        <p:nvSpPr>
          <p:cNvPr id="4" name="Text Placeholder 5">
            <a:extLst>
              <a:ext uri="{FF2B5EF4-FFF2-40B4-BE49-F238E27FC236}">
                <a16:creationId xmlns:a16="http://schemas.microsoft.com/office/drawing/2014/main" id="{B9DB4CF5-E66F-6B87-5725-9D6175E4A2BB}"/>
              </a:ext>
            </a:extLst>
          </p:cNvPr>
          <p:cNvSpPr>
            <a:spLocks noGrp="1"/>
          </p:cNvSpPr>
          <p:nvPr>
            <p:ph type="body" sz="quarter" idx="13"/>
          </p:nvPr>
        </p:nvSpPr>
        <p:spPr>
          <a:xfrm>
            <a:off x="606425" y="-1"/>
            <a:ext cx="10979150" cy="759223"/>
          </a:xfrm>
        </p:spPr>
        <p:txBody>
          <a:bodyPr/>
          <a:lstStyle/>
          <a:p>
            <a:r>
              <a:rPr lang="de-CH" dirty="0"/>
              <a:t>Warum braucht die Schweiz ein Lebensnetz?</a:t>
            </a:r>
            <a:endParaRPr lang="en-CH"/>
          </a:p>
        </p:txBody>
      </p:sp>
    </p:spTree>
    <p:extLst>
      <p:ext uri="{BB962C8B-B14F-4D97-AF65-F5344CB8AC3E}">
        <p14:creationId xmlns:p14="http://schemas.microsoft.com/office/powerpoint/2010/main" val="1250800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E992C-7E1B-DA9E-D1F8-DE68A3575732}"/>
            </a:ext>
          </a:extLst>
        </p:cNvPr>
        <p:cNvGrpSpPr/>
        <p:nvPr/>
      </p:nvGrpSpPr>
      <p:grpSpPr>
        <a:xfrm>
          <a:off x="0" y="0"/>
          <a:ext cx="0" cy="0"/>
          <a:chOff x="0" y="0"/>
          <a:chExt cx="0" cy="0"/>
        </a:xfrm>
      </p:grpSpPr>
      <p:pic>
        <p:nvPicPr>
          <p:cNvPr id="6" name="Grafik 5">
            <a:extLst>
              <a:ext uri="{FF2B5EF4-FFF2-40B4-BE49-F238E27FC236}">
                <a16:creationId xmlns:a16="http://schemas.microsoft.com/office/drawing/2014/main" id="{7A4C11A5-2580-D888-A428-23D8BE8991D7}"/>
              </a:ext>
            </a:extLst>
          </p:cNvPr>
          <p:cNvPicPr>
            <a:picLocks noChangeAspect="1"/>
          </p:cNvPicPr>
          <p:nvPr/>
        </p:nvPicPr>
        <p:blipFill>
          <a:blip r:embed="rId3">
            <a:extLst>
              <a:ext uri="{28A0092B-C50C-407E-A947-70E740481C1C}">
                <a14:useLocalDpi xmlns:a14="http://schemas.microsoft.com/office/drawing/2010/main" val="0"/>
              </a:ext>
            </a:extLst>
          </a:blip>
          <a:srcRect t="13347" r="5995"/>
          <a:stretch/>
        </p:blipFill>
        <p:spPr>
          <a:xfrm>
            <a:off x="1219201" y="2153920"/>
            <a:ext cx="9398084" cy="4441315"/>
          </a:xfrm>
          <a:prstGeom prst="rect">
            <a:avLst/>
          </a:prstGeom>
        </p:spPr>
      </p:pic>
      <p:sp>
        <p:nvSpPr>
          <p:cNvPr id="2" name="Titel 1">
            <a:extLst>
              <a:ext uri="{FF2B5EF4-FFF2-40B4-BE49-F238E27FC236}">
                <a16:creationId xmlns:a16="http://schemas.microsoft.com/office/drawing/2014/main" id="{C3A0DC41-7B8D-5546-FD5A-E2A1371A5FB8}"/>
              </a:ext>
            </a:extLst>
          </p:cNvPr>
          <p:cNvSpPr>
            <a:spLocks noGrp="1"/>
          </p:cNvSpPr>
          <p:nvPr>
            <p:ph type="title"/>
          </p:nvPr>
        </p:nvSpPr>
        <p:spPr/>
        <p:txBody>
          <a:bodyPr/>
          <a:lstStyle/>
          <a:p>
            <a:r>
              <a:rPr lang="de-CH" dirty="0"/>
              <a:t>Vergleich Schutzgebietsfläche pro Land</a:t>
            </a:r>
          </a:p>
        </p:txBody>
      </p:sp>
      <p:sp>
        <p:nvSpPr>
          <p:cNvPr id="3" name="Inhaltsplatzhalter 2">
            <a:extLst>
              <a:ext uri="{FF2B5EF4-FFF2-40B4-BE49-F238E27FC236}">
                <a16:creationId xmlns:a16="http://schemas.microsoft.com/office/drawing/2014/main" id="{24311718-8975-268C-8D2E-CE580D750870}"/>
              </a:ext>
            </a:extLst>
          </p:cNvPr>
          <p:cNvSpPr>
            <a:spLocks noGrp="1"/>
          </p:cNvSpPr>
          <p:nvPr>
            <p:ph idx="1"/>
          </p:nvPr>
        </p:nvSpPr>
        <p:spPr>
          <a:xfrm>
            <a:off x="5297042" y="2178314"/>
            <a:ext cx="6483488" cy="4824519"/>
          </a:xfrm>
        </p:spPr>
        <p:txBody>
          <a:bodyPr/>
          <a:lstStyle/>
          <a:p>
            <a:pPr>
              <a:lnSpc>
                <a:spcPts val="3360"/>
              </a:lnSpc>
              <a:spcBef>
                <a:spcPct val="20000"/>
              </a:spcBef>
              <a:spcAft>
                <a:spcPts val="600"/>
              </a:spcAft>
              <a:defRPr/>
            </a:pPr>
            <a:r>
              <a:rPr lang="de-DE" dirty="0"/>
              <a:t>Schutzgebietsflächen in Prozent der Landesfläche:</a:t>
            </a:r>
          </a:p>
          <a:p>
            <a:pPr>
              <a:lnSpc>
                <a:spcPts val="3360"/>
              </a:lnSpc>
              <a:spcBef>
                <a:spcPct val="20000"/>
              </a:spcBef>
              <a:spcAft>
                <a:spcPts val="1200"/>
              </a:spcAft>
              <a:defRPr/>
            </a:pPr>
            <a:r>
              <a:rPr lang="de-DE" dirty="0"/>
              <a:t>Die Schweiz ist in Europa das </a:t>
            </a:r>
            <a:r>
              <a:rPr lang="de-DE" dirty="0">
                <a:solidFill>
                  <a:srgbClr val="C00000"/>
                </a:solidFill>
              </a:rPr>
              <a:t>Schlusslicht </a:t>
            </a:r>
          </a:p>
          <a:p>
            <a:pPr>
              <a:lnSpc>
                <a:spcPts val="3360"/>
              </a:lnSpc>
              <a:spcBef>
                <a:spcPct val="20000"/>
              </a:spcBef>
              <a:spcAft>
                <a:spcPts val="1200"/>
              </a:spcAft>
              <a:defRPr/>
            </a:pPr>
            <a:r>
              <a:rPr lang="de-DE" dirty="0"/>
              <a:t>						</a:t>
            </a:r>
            <a:endParaRPr lang="de-CH" dirty="0"/>
          </a:p>
        </p:txBody>
      </p:sp>
      <p:sp>
        <p:nvSpPr>
          <p:cNvPr id="9" name="Inhaltsplatzhalter 2">
            <a:extLst>
              <a:ext uri="{FF2B5EF4-FFF2-40B4-BE49-F238E27FC236}">
                <a16:creationId xmlns:a16="http://schemas.microsoft.com/office/drawing/2014/main" id="{DEE0E9F3-9A95-61C6-7081-B1B738E7D716}"/>
              </a:ext>
            </a:extLst>
          </p:cNvPr>
          <p:cNvSpPr txBox="1">
            <a:spLocks/>
          </p:cNvSpPr>
          <p:nvPr/>
        </p:nvSpPr>
        <p:spPr>
          <a:xfrm>
            <a:off x="10739804" y="4779721"/>
            <a:ext cx="953673" cy="559904"/>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r>
              <a:rPr lang="de-DE" b="1" dirty="0">
                <a:solidFill>
                  <a:srgbClr val="C00000"/>
                </a:solidFill>
              </a:rPr>
              <a:t>&lt; 10%</a:t>
            </a:r>
          </a:p>
        </p:txBody>
      </p:sp>
      <p:sp>
        <p:nvSpPr>
          <p:cNvPr id="17" name="Inhaltsplatzhalter 2">
            <a:extLst>
              <a:ext uri="{FF2B5EF4-FFF2-40B4-BE49-F238E27FC236}">
                <a16:creationId xmlns:a16="http://schemas.microsoft.com/office/drawing/2014/main" id="{8E4E33F8-7E7A-9887-AF77-6F9CD413E936}"/>
              </a:ext>
            </a:extLst>
          </p:cNvPr>
          <p:cNvSpPr txBox="1">
            <a:spLocks/>
          </p:cNvSpPr>
          <p:nvPr/>
        </p:nvSpPr>
        <p:spPr>
          <a:xfrm>
            <a:off x="6730290" y="6595235"/>
            <a:ext cx="3886994" cy="759223"/>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defRPr/>
            </a:pPr>
            <a:r>
              <a:rPr lang="de-DE" i="1" dirty="0"/>
              <a:t>Quelle: Europäische Umweltagentur (EUA) 2024</a:t>
            </a:r>
          </a:p>
          <a:p>
            <a:pPr lvl="6"/>
            <a:endParaRPr lang="de-CH" i="1" dirty="0"/>
          </a:p>
        </p:txBody>
      </p:sp>
      <p:sp>
        <p:nvSpPr>
          <p:cNvPr id="12" name="Inhaltsplatzhalter 2">
            <a:extLst>
              <a:ext uri="{FF2B5EF4-FFF2-40B4-BE49-F238E27FC236}">
                <a16:creationId xmlns:a16="http://schemas.microsoft.com/office/drawing/2014/main" id="{943F70E2-648B-DB47-90F4-2B418415503D}"/>
              </a:ext>
            </a:extLst>
          </p:cNvPr>
          <p:cNvSpPr txBox="1">
            <a:spLocks/>
          </p:cNvSpPr>
          <p:nvPr/>
        </p:nvSpPr>
        <p:spPr>
          <a:xfrm>
            <a:off x="1112004" y="2001079"/>
            <a:ext cx="462796" cy="3763618"/>
          </a:xfrm>
          <a:prstGeom prst="rect">
            <a:avLst/>
          </a:prstGeom>
          <a:solidFill>
            <a:schemeClr val="bg1"/>
          </a:solidFill>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ctr">
              <a:defRPr/>
            </a:pPr>
            <a:r>
              <a:rPr lang="de-DE" dirty="0"/>
              <a:t>Anteil Schutzgebiete an der </a:t>
            </a:r>
          </a:p>
          <a:p>
            <a:pPr lvl="6" algn="ctr">
              <a:defRPr/>
            </a:pPr>
            <a:r>
              <a:rPr lang="de-DE" dirty="0"/>
              <a:t>Landesfläche in Prozent</a:t>
            </a:r>
          </a:p>
          <a:p>
            <a:pPr lvl="6"/>
            <a:endParaRPr lang="de-CH" dirty="0"/>
          </a:p>
        </p:txBody>
      </p:sp>
      <p:sp>
        <p:nvSpPr>
          <p:cNvPr id="5" name="Text Placeholder 5">
            <a:extLst>
              <a:ext uri="{FF2B5EF4-FFF2-40B4-BE49-F238E27FC236}">
                <a16:creationId xmlns:a16="http://schemas.microsoft.com/office/drawing/2014/main" id="{8BBCAD71-0544-9C68-6249-F2F19EBB613A}"/>
              </a:ext>
            </a:extLst>
          </p:cNvPr>
          <p:cNvSpPr>
            <a:spLocks noGrp="1"/>
          </p:cNvSpPr>
          <p:nvPr>
            <p:ph type="body" sz="quarter" idx="13"/>
          </p:nvPr>
        </p:nvSpPr>
        <p:spPr>
          <a:xfrm>
            <a:off x="606425" y="-1"/>
            <a:ext cx="10979150" cy="759223"/>
          </a:xfrm>
        </p:spPr>
        <p:txBody>
          <a:bodyPr/>
          <a:lstStyle/>
          <a:p>
            <a:r>
              <a:rPr lang="de-CH" dirty="0"/>
              <a:t>Warum braucht die Schweiz ein Lebensnetz?</a:t>
            </a:r>
            <a:endParaRPr lang="en-CH"/>
          </a:p>
        </p:txBody>
      </p:sp>
    </p:spTree>
    <p:extLst>
      <p:ext uri="{BB962C8B-B14F-4D97-AF65-F5344CB8AC3E}">
        <p14:creationId xmlns:p14="http://schemas.microsoft.com/office/powerpoint/2010/main" val="2790044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F54918-C6AC-A052-B87E-FE4960C78345}"/>
              </a:ext>
            </a:extLst>
          </p:cNvPr>
          <p:cNvSpPr>
            <a:spLocks noGrp="1"/>
          </p:cNvSpPr>
          <p:nvPr>
            <p:ph type="title"/>
          </p:nvPr>
        </p:nvSpPr>
        <p:spPr/>
        <p:txBody>
          <a:bodyPr/>
          <a:lstStyle/>
          <a:p>
            <a:r>
              <a:rPr lang="de-CH" dirty="0"/>
              <a:t>Ökologische Restflächen</a:t>
            </a:r>
          </a:p>
        </p:txBody>
      </p:sp>
      <p:sp>
        <p:nvSpPr>
          <p:cNvPr id="7" name="Textplatzhalter 6">
            <a:extLst>
              <a:ext uri="{FF2B5EF4-FFF2-40B4-BE49-F238E27FC236}">
                <a16:creationId xmlns:a16="http://schemas.microsoft.com/office/drawing/2014/main" id="{B1570147-C2D3-F825-8878-4A1EDDC6A7C2}"/>
              </a:ext>
            </a:extLst>
          </p:cNvPr>
          <p:cNvSpPr>
            <a:spLocks noGrp="1"/>
          </p:cNvSpPr>
          <p:nvPr>
            <p:ph type="body" sz="quarter" idx="20"/>
          </p:nvPr>
        </p:nvSpPr>
        <p:spPr/>
        <p:txBody>
          <a:bodyPr/>
          <a:lstStyle/>
          <a:p>
            <a:endParaRPr lang="de-CH"/>
          </a:p>
        </p:txBody>
      </p:sp>
      <p:sp>
        <p:nvSpPr>
          <p:cNvPr id="9" name="Textplatzhalter 8">
            <a:extLst>
              <a:ext uri="{FF2B5EF4-FFF2-40B4-BE49-F238E27FC236}">
                <a16:creationId xmlns:a16="http://schemas.microsoft.com/office/drawing/2014/main" id="{19C2AD84-EC51-43DD-6F82-0A0F781EDD98}"/>
              </a:ext>
            </a:extLst>
          </p:cNvPr>
          <p:cNvSpPr>
            <a:spLocks noGrp="1"/>
          </p:cNvSpPr>
          <p:nvPr>
            <p:ph type="body" sz="quarter" idx="21"/>
          </p:nvPr>
        </p:nvSpPr>
        <p:spPr/>
        <p:txBody>
          <a:bodyPr/>
          <a:lstStyle/>
          <a:p>
            <a:endParaRPr lang="de-CH"/>
          </a:p>
        </p:txBody>
      </p:sp>
      <p:pic>
        <p:nvPicPr>
          <p:cNvPr id="5" name="Grafik 4" descr="Ein Bild, das Gras, draußen, Luftfotografie, Baum enthält.&#10;&#10;Automatisch generierte Beschreibung">
            <a:extLst>
              <a:ext uri="{FF2B5EF4-FFF2-40B4-BE49-F238E27FC236}">
                <a16:creationId xmlns:a16="http://schemas.microsoft.com/office/drawing/2014/main" id="{7A8FA4E2-5280-675D-D6F9-99A5DA53D4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986" y="2490575"/>
            <a:ext cx="7772400" cy="4367425"/>
          </a:xfrm>
          <a:prstGeom prst="rect">
            <a:avLst/>
          </a:prstGeom>
        </p:spPr>
      </p:pic>
      <p:sp>
        <p:nvSpPr>
          <p:cNvPr id="3" name="Text Placeholder 5">
            <a:extLst>
              <a:ext uri="{FF2B5EF4-FFF2-40B4-BE49-F238E27FC236}">
                <a16:creationId xmlns:a16="http://schemas.microsoft.com/office/drawing/2014/main" id="{4A5D09D2-4687-6256-234E-4FD5A03060DC}"/>
              </a:ext>
            </a:extLst>
          </p:cNvPr>
          <p:cNvSpPr>
            <a:spLocks noGrp="1"/>
          </p:cNvSpPr>
          <p:nvPr>
            <p:ph type="body" sz="quarter" idx="13"/>
          </p:nvPr>
        </p:nvSpPr>
        <p:spPr>
          <a:xfrm>
            <a:off x="606425" y="-1"/>
            <a:ext cx="10979150" cy="759223"/>
          </a:xfrm>
        </p:spPr>
        <p:txBody>
          <a:bodyPr/>
          <a:lstStyle/>
          <a:p>
            <a:r>
              <a:rPr lang="de-CH" dirty="0"/>
              <a:t>Warum braucht die Schweiz ein Lebensnetz?</a:t>
            </a:r>
            <a:endParaRPr lang="en-CH"/>
          </a:p>
        </p:txBody>
      </p:sp>
      <p:sp>
        <p:nvSpPr>
          <p:cNvPr id="4" name="Inhaltsplatzhalter 2">
            <a:extLst>
              <a:ext uri="{FF2B5EF4-FFF2-40B4-BE49-F238E27FC236}">
                <a16:creationId xmlns:a16="http://schemas.microsoft.com/office/drawing/2014/main" id="{41E7E69F-64D6-8462-6220-7E42FE484CC0}"/>
              </a:ext>
            </a:extLst>
          </p:cNvPr>
          <p:cNvSpPr txBox="1">
            <a:spLocks/>
          </p:cNvSpPr>
          <p:nvPr/>
        </p:nvSpPr>
        <p:spPr>
          <a:xfrm>
            <a:off x="606425" y="1656318"/>
            <a:ext cx="10979150" cy="834257"/>
          </a:xfrm>
          <a:prstGeom prst="rect">
            <a:avLst/>
          </a:prstGeom>
        </p:spPr>
        <p:txBody>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spcAft>
                <a:spcPts val="1200"/>
              </a:spcAft>
            </a:pPr>
            <a:r>
              <a:rPr lang="de-DE" dirty="0"/>
              <a:t>Die verbliebenen Lebensräume sind meist klein, von </a:t>
            </a:r>
            <a:r>
              <a:rPr lang="de-DE" dirty="0" err="1"/>
              <a:t>aussen</a:t>
            </a:r>
            <a:r>
              <a:rPr lang="de-DE" dirty="0"/>
              <a:t> beeinträchtigt und nehmen in ihrer ökologischen Qualität weiter ab.</a:t>
            </a:r>
          </a:p>
        </p:txBody>
      </p:sp>
    </p:spTree>
    <p:extLst>
      <p:ext uri="{BB962C8B-B14F-4D97-AF65-F5344CB8AC3E}">
        <p14:creationId xmlns:p14="http://schemas.microsoft.com/office/powerpoint/2010/main" val="1511326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4ED30-7BFE-0B96-1F49-9F3F5ED0C65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B38A639-713D-A6E1-DD05-2A687238DEF9}"/>
              </a:ext>
            </a:extLst>
          </p:cNvPr>
          <p:cNvSpPr>
            <a:spLocks noGrp="1"/>
          </p:cNvSpPr>
          <p:nvPr>
            <p:ph type="title"/>
          </p:nvPr>
        </p:nvSpPr>
        <p:spPr>
          <a:xfrm>
            <a:off x="606425" y="759222"/>
            <a:ext cx="10468804" cy="672732"/>
          </a:xfrm>
        </p:spPr>
        <p:txBody>
          <a:bodyPr/>
          <a:lstStyle/>
          <a:p>
            <a:r>
              <a:rPr lang="de-CH" dirty="0"/>
              <a:t>Flächenbedarf für die Biodiversität</a:t>
            </a:r>
          </a:p>
        </p:txBody>
      </p:sp>
      <p:sp>
        <p:nvSpPr>
          <p:cNvPr id="3" name="Inhaltsplatzhalter 2">
            <a:extLst>
              <a:ext uri="{FF2B5EF4-FFF2-40B4-BE49-F238E27FC236}">
                <a16:creationId xmlns:a16="http://schemas.microsoft.com/office/drawing/2014/main" id="{B2F63446-DC24-B451-B322-64E78B91F378}"/>
              </a:ext>
            </a:extLst>
          </p:cNvPr>
          <p:cNvSpPr>
            <a:spLocks noGrp="1"/>
          </p:cNvSpPr>
          <p:nvPr>
            <p:ph idx="1"/>
          </p:nvPr>
        </p:nvSpPr>
        <p:spPr>
          <a:xfrm>
            <a:off x="616464" y="2191177"/>
            <a:ext cx="6184340" cy="4362386"/>
          </a:xfrm>
        </p:spPr>
        <p:txBody>
          <a:bodyPr/>
          <a:lstStyle/>
          <a:p>
            <a:pPr>
              <a:lnSpc>
                <a:spcPts val="3360"/>
              </a:lnSpc>
              <a:spcBef>
                <a:spcPct val="20000"/>
              </a:spcBef>
              <a:spcAft>
                <a:spcPts val="1200"/>
              </a:spcAft>
              <a:defRPr/>
            </a:pPr>
            <a:r>
              <a:rPr lang="de-DE" dirty="0"/>
              <a:t>Flächenbedarf für die Erhaltung der Biodiversität und der Ökosystemleistungen in der Schweiz </a:t>
            </a:r>
          </a:p>
          <a:p>
            <a:pPr lvl="2"/>
            <a:r>
              <a:rPr lang="de-CH" dirty="0"/>
              <a:t>Die </a:t>
            </a:r>
            <a:r>
              <a:rPr lang="de-CH" b="1" dirty="0"/>
              <a:t>Grösse des Fotos </a:t>
            </a:r>
            <a:r>
              <a:rPr lang="de-CH" dirty="0"/>
              <a:t>entspricht 100% der ursprünglichen Fläche des Lebensraums.</a:t>
            </a:r>
          </a:p>
          <a:p>
            <a:pPr lvl="2"/>
            <a:r>
              <a:rPr lang="de-DE" dirty="0"/>
              <a:t>Der </a:t>
            </a:r>
            <a:r>
              <a:rPr lang="de-DE" dirty="0">
                <a:solidFill>
                  <a:srgbClr val="CE051D"/>
                </a:solidFill>
              </a:rPr>
              <a:t>rote Rahmen </a:t>
            </a:r>
            <a:r>
              <a:rPr lang="de-DE" dirty="0"/>
              <a:t>zeigt den Anteil der noch erhaltenen Flächen dieses Lebensraums.</a:t>
            </a:r>
          </a:p>
          <a:p>
            <a:pPr lvl="2"/>
            <a:r>
              <a:rPr lang="de-DE" dirty="0"/>
              <a:t>Der </a:t>
            </a:r>
            <a:r>
              <a:rPr lang="de-DE" dirty="0">
                <a:solidFill>
                  <a:srgbClr val="41A329"/>
                </a:solidFill>
              </a:rPr>
              <a:t>grüne Rahmen </a:t>
            </a:r>
            <a:r>
              <a:rPr lang="de-DE" dirty="0"/>
              <a:t>zeigt den Anteil, der im Minimum nötig wäre für diesen Lebensraum.</a:t>
            </a:r>
          </a:p>
          <a:p>
            <a:pPr marL="0" lvl="2" indent="0">
              <a:buNone/>
            </a:pPr>
            <a:endParaRPr lang="de-CH" dirty="0"/>
          </a:p>
        </p:txBody>
      </p:sp>
      <p:sp>
        <p:nvSpPr>
          <p:cNvPr id="9" name="Textplatzhalter 8">
            <a:extLst>
              <a:ext uri="{FF2B5EF4-FFF2-40B4-BE49-F238E27FC236}">
                <a16:creationId xmlns:a16="http://schemas.microsoft.com/office/drawing/2014/main" id="{8FA3E1BA-4F43-E61F-80EC-98F899A36354}"/>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103ADB07-AC76-CDD8-02B1-F497C7E28FF8}"/>
              </a:ext>
            </a:extLst>
          </p:cNvPr>
          <p:cNvSpPr>
            <a:spLocks noGrp="1"/>
          </p:cNvSpPr>
          <p:nvPr>
            <p:ph type="body" sz="quarter" idx="21"/>
          </p:nvPr>
        </p:nvSpPr>
        <p:spPr/>
        <p:txBody>
          <a:bodyPr/>
          <a:lstStyle/>
          <a:p>
            <a:endParaRPr lang="de-CH"/>
          </a:p>
        </p:txBody>
      </p:sp>
      <p:sp>
        <p:nvSpPr>
          <p:cNvPr id="7" name="Inhaltsplatzhalter 2">
            <a:extLst>
              <a:ext uri="{FF2B5EF4-FFF2-40B4-BE49-F238E27FC236}">
                <a16:creationId xmlns:a16="http://schemas.microsoft.com/office/drawing/2014/main" id="{12539053-6B82-D870-A30E-3535018A36F5}"/>
              </a:ext>
            </a:extLst>
          </p:cNvPr>
          <p:cNvSpPr txBox="1">
            <a:spLocks/>
          </p:cNvSpPr>
          <p:nvPr/>
        </p:nvSpPr>
        <p:spPr>
          <a:xfrm>
            <a:off x="7295827" y="6000658"/>
            <a:ext cx="4986775" cy="672732"/>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de-CH" dirty="0"/>
              <a:t>Datengrundlage: Forum Biodiversität Schweiz </a:t>
            </a:r>
            <a:r>
              <a:rPr lang="de-CH" dirty="0" err="1"/>
              <a:t>Scnat</a:t>
            </a:r>
            <a:endParaRPr lang="de-CH" dirty="0"/>
          </a:p>
        </p:txBody>
      </p:sp>
      <p:pic>
        <p:nvPicPr>
          <p:cNvPr id="12" name="Grafik 11" descr="Ein Bild, das Text, Pflanze, Baum, Screenshot enthält.&#10;&#10;Automatisch generierte Beschreibung">
            <a:extLst>
              <a:ext uri="{FF2B5EF4-FFF2-40B4-BE49-F238E27FC236}">
                <a16:creationId xmlns:a16="http://schemas.microsoft.com/office/drawing/2014/main" id="{4913A8E7-964D-6EDB-63D2-4E584C7666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5827" y="1922541"/>
            <a:ext cx="3951173" cy="3914588"/>
          </a:xfrm>
          <a:prstGeom prst="rect">
            <a:avLst/>
          </a:prstGeom>
        </p:spPr>
      </p:pic>
      <p:sp>
        <p:nvSpPr>
          <p:cNvPr id="4" name="Text Placeholder 5">
            <a:extLst>
              <a:ext uri="{FF2B5EF4-FFF2-40B4-BE49-F238E27FC236}">
                <a16:creationId xmlns:a16="http://schemas.microsoft.com/office/drawing/2014/main" id="{ABBC7107-ED34-CEBC-517D-99CCA5B0E6CA}"/>
              </a:ext>
            </a:extLst>
          </p:cNvPr>
          <p:cNvSpPr>
            <a:spLocks noGrp="1"/>
          </p:cNvSpPr>
          <p:nvPr>
            <p:ph type="body" sz="quarter" idx="13"/>
          </p:nvPr>
        </p:nvSpPr>
        <p:spPr>
          <a:xfrm>
            <a:off x="606425" y="-1"/>
            <a:ext cx="10979150" cy="759223"/>
          </a:xfrm>
        </p:spPr>
        <p:txBody>
          <a:bodyPr/>
          <a:lstStyle/>
          <a:p>
            <a:r>
              <a:rPr lang="de-CH" dirty="0"/>
              <a:t>Warum braucht die Schweiz ein Lebensnetz?</a:t>
            </a:r>
            <a:endParaRPr lang="en-CH"/>
          </a:p>
        </p:txBody>
      </p:sp>
    </p:spTree>
    <p:extLst>
      <p:ext uri="{BB962C8B-B14F-4D97-AF65-F5344CB8AC3E}">
        <p14:creationId xmlns:p14="http://schemas.microsoft.com/office/powerpoint/2010/main" val="1126779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5466D-BC15-AA34-4CE3-B97154BD00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053F9D8-729F-D063-C5D2-EBAE2D9B69BF}"/>
              </a:ext>
            </a:extLst>
          </p:cNvPr>
          <p:cNvSpPr>
            <a:spLocks noGrp="1"/>
          </p:cNvSpPr>
          <p:nvPr>
            <p:ph type="title"/>
          </p:nvPr>
        </p:nvSpPr>
        <p:spPr>
          <a:xfrm>
            <a:off x="606425" y="759222"/>
            <a:ext cx="7919010" cy="672732"/>
          </a:xfrm>
        </p:spPr>
        <p:txBody>
          <a:bodyPr/>
          <a:lstStyle/>
          <a:p>
            <a:r>
              <a:rPr lang="de-CH" dirty="0"/>
              <a:t>Strategie Biodiversität Schweiz</a:t>
            </a:r>
          </a:p>
        </p:txBody>
      </p:sp>
      <p:sp>
        <p:nvSpPr>
          <p:cNvPr id="3" name="Inhaltsplatzhalter 2">
            <a:extLst>
              <a:ext uri="{FF2B5EF4-FFF2-40B4-BE49-F238E27FC236}">
                <a16:creationId xmlns:a16="http://schemas.microsoft.com/office/drawing/2014/main" id="{B1823519-1265-2776-7605-31D554AE5000}"/>
              </a:ext>
            </a:extLst>
          </p:cNvPr>
          <p:cNvSpPr>
            <a:spLocks noGrp="1"/>
          </p:cNvSpPr>
          <p:nvPr>
            <p:ph idx="1"/>
          </p:nvPr>
        </p:nvSpPr>
        <p:spPr>
          <a:xfrm>
            <a:off x="616464" y="2191177"/>
            <a:ext cx="5623106" cy="4362386"/>
          </a:xfrm>
        </p:spPr>
        <p:txBody>
          <a:bodyPr/>
          <a:lstStyle/>
          <a:p>
            <a:pPr>
              <a:lnSpc>
                <a:spcPct val="100000"/>
              </a:lnSpc>
              <a:spcAft>
                <a:spcPts val="600"/>
              </a:spcAft>
              <a:defRPr/>
            </a:pPr>
            <a:r>
              <a:rPr lang="de-DE" dirty="0"/>
              <a:t>Der Schweizerische Bundesrat, 25. April 2012:</a:t>
            </a:r>
            <a:endParaRPr lang="de-DE" sz="1200" dirty="0"/>
          </a:p>
          <a:p>
            <a:pPr>
              <a:lnSpc>
                <a:spcPct val="100000"/>
              </a:lnSpc>
              <a:spcAft>
                <a:spcPts val="600"/>
              </a:spcAft>
              <a:defRPr/>
            </a:pPr>
            <a:r>
              <a:rPr lang="de-DE" sz="1200" dirty="0"/>
              <a:t>Strategie Biodiversität Schweiz (SBS)</a:t>
            </a:r>
          </a:p>
          <a:p>
            <a:pPr marL="0" lvl="2" indent="0">
              <a:buNone/>
            </a:pPr>
            <a:r>
              <a:rPr lang="de-CH" dirty="0"/>
              <a:t>«Zur Sicherung des Raumes für die langfristige Erhaltung der Biodiversität wird bis 2020 eine </a:t>
            </a:r>
            <a:r>
              <a:rPr lang="de-CH" dirty="0">
                <a:solidFill>
                  <a:srgbClr val="41A329"/>
                </a:solidFill>
              </a:rPr>
              <a:t>ökologische Infrastruktur </a:t>
            </a:r>
            <a:r>
              <a:rPr lang="de-CH" dirty="0"/>
              <a:t>von Schutzgebieten und Vernetzungsgebieten aufgebaut.»</a:t>
            </a:r>
          </a:p>
          <a:p>
            <a:pPr marL="0" lvl="2" indent="0">
              <a:buNone/>
            </a:pPr>
            <a:endParaRPr lang="de-CH" dirty="0"/>
          </a:p>
          <a:p>
            <a:pPr marL="0" lvl="2" indent="0">
              <a:buNone/>
            </a:pPr>
            <a:r>
              <a:rPr lang="de-DE" dirty="0">
                <a:solidFill>
                  <a:srgbClr val="C00000"/>
                </a:solidFill>
              </a:rPr>
              <a:t>*Bundesratsbeschluss vom 18. Februar 2015</a:t>
            </a:r>
          </a:p>
          <a:p>
            <a:pPr marL="0" lvl="2" indent="0">
              <a:buNone/>
            </a:pPr>
            <a:endParaRPr lang="de-CH" dirty="0"/>
          </a:p>
        </p:txBody>
      </p:sp>
      <p:sp>
        <p:nvSpPr>
          <p:cNvPr id="9" name="Textplatzhalter 8">
            <a:extLst>
              <a:ext uri="{FF2B5EF4-FFF2-40B4-BE49-F238E27FC236}">
                <a16:creationId xmlns:a16="http://schemas.microsoft.com/office/drawing/2014/main" id="{07294449-B545-B658-5852-25B51907D8BA}"/>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3FECED0E-0511-F4C0-241A-D1812EB9977E}"/>
              </a:ext>
            </a:extLst>
          </p:cNvPr>
          <p:cNvSpPr>
            <a:spLocks noGrp="1"/>
          </p:cNvSpPr>
          <p:nvPr>
            <p:ph type="body" sz="quarter" idx="21"/>
          </p:nvPr>
        </p:nvSpPr>
        <p:spPr/>
        <p:txBody>
          <a:bodyPr/>
          <a:lstStyle/>
          <a:p>
            <a:endParaRPr lang="de-CH"/>
          </a:p>
        </p:txBody>
      </p:sp>
      <p:sp>
        <p:nvSpPr>
          <p:cNvPr id="7" name="Inhaltsplatzhalter 2">
            <a:extLst>
              <a:ext uri="{FF2B5EF4-FFF2-40B4-BE49-F238E27FC236}">
                <a16:creationId xmlns:a16="http://schemas.microsoft.com/office/drawing/2014/main" id="{FC2A70FC-B787-2D0C-DBC9-45915FF316F9}"/>
              </a:ext>
            </a:extLst>
          </p:cNvPr>
          <p:cNvSpPr txBox="1">
            <a:spLocks/>
          </p:cNvSpPr>
          <p:nvPr/>
        </p:nvSpPr>
        <p:spPr>
          <a:xfrm rot="21126717">
            <a:off x="5916842" y="3283483"/>
            <a:ext cx="925742" cy="672732"/>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ctr"/>
            <a:r>
              <a:rPr lang="de-CH" dirty="0">
                <a:solidFill>
                  <a:srgbClr val="C00000"/>
                </a:solidFill>
              </a:rPr>
              <a:t>Verschoben neu 2040*</a:t>
            </a:r>
          </a:p>
        </p:txBody>
      </p:sp>
      <p:pic>
        <p:nvPicPr>
          <p:cNvPr id="5" name="Grafik 4" descr="Ein Bild, das draußen, Himmel, Baum, Wolke enthält.&#10;&#10;Automatisch generierte Beschreibung">
            <a:extLst>
              <a:ext uri="{FF2B5EF4-FFF2-40B4-BE49-F238E27FC236}">
                <a16:creationId xmlns:a16="http://schemas.microsoft.com/office/drawing/2014/main" id="{24A84D6A-20BA-2C79-9152-BB3D90E51E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8341" y="1582594"/>
            <a:ext cx="3894354" cy="4251337"/>
          </a:xfrm>
          <a:prstGeom prst="rect">
            <a:avLst/>
          </a:prstGeom>
        </p:spPr>
      </p:pic>
      <p:sp>
        <p:nvSpPr>
          <p:cNvPr id="4" name="Text Placeholder 5">
            <a:extLst>
              <a:ext uri="{FF2B5EF4-FFF2-40B4-BE49-F238E27FC236}">
                <a16:creationId xmlns:a16="http://schemas.microsoft.com/office/drawing/2014/main" id="{CFD97DA6-ADD0-E793-C2C0-64A014BD912F}"/>
              </a:ext>
            </a:extLst>
          </p:cNvPr>
          <p:cNvSpPr>
            <a:spLocks noGrp="1"/>
          </p:cNvSpPr>
          <p:nvPr>
            <p:ph type="body" sz="quarter" idx="13"/>
          </p:nvPr>
        </p:nvSpPr>
        <p:spPr>
          <a:xfrm>
            <a:off x="606425" y="-1"/>
            <a:ext cx="10979150" cy="759223"/>
          </a:xfrm>
        </p:spPr>
        <p:txBody>
          <a:bodyPr/>
          <a:lstStyle/>
          <a:p>
            <a:r>
              <a:rPr lang="de-CH" dirty="0"/>
              <a:t>Die Ökologische Infrastruktur und ihre Bedeutung</a:t>
            </a:r>
            <a:endParaRPr lang="en-CH"/>
          </a:p>
        </p:txBody>
      </p:sp>
    </p:spTree>
    <p:extLst>
      <p:ext uri="{BB962C8B-B14F-4D97-AF65-F5344CB8AC3E}">
        <p14:creationId xmlns:p14="http://schemas.microsoft.com/office/powerpoint/2010/main" val="4001421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9E69AC-A518-1383-A51B-1D225BB6F67A}"/>
              </a:ext>
            </a:extLst>
          </p:cNvPr>
          <p:cNvSpPr>
            <a:spLocks noGrp="1"/>
          </p:cNvSpPr>
          <p:nvPr>
            <p:ph type="title"/>
          </p:nvPr>
        </p:nvSpPr>
        <p:spPr/>
        <p:txBody>
          <a:bodyPr/>
          <a:lstStyle/>
          <a:p>
            <a:r>
              <a:rPr lang="de-DE" dirty="0"/>
              <a:t>Definition der Ökologischen Infrastruktur</a:t>
            </a:r>
            <a:endParaRPr lang="de-CH" dirty="0"/>
          </a:p>
        </p:txBody>
      </p:sp>
      <p:pic>
        <p:nvPicPr>
          <p:cNvPr id="20" name="Grafik 19" descr="Ein Bild, das Karte enthält.&#10;&#10;Automatisch generierte Beschreibung">
            <a:extLst>
              <a:ext uri="{FF2B5EF4-FFF2-40B4-BE49-F238E27FC236}">
                <a16:creationId xmlns:a16="http://schemas.microsoft.com/office/drawing/2014/main" id="{2DB52504-30CD-BD77-BFA8-26F2C82232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4694" y="1875249"/>
            <a:ext cx="7730881" cy="4618317"/>
          </a:xfrm>
          <a:prstGeom prst="rect">
            <a:avLst/>
          </a:prstGeom>
        </p:spPr>
      </p:pic>
      <p:sp>
        <p:nvSpPr>
          <p:cNvPr id="4" name="Text Placeholder 5">
            <a:extLst>
              <a:ext uri="{FF2B5EF4-FFF2-40B4-BE49-F238E27FC236}">
                <a16:creationId xmlns:a16="http://schemas.microsoft.com/office/drawing/2014/main" id="{D8EBE8A8-3215-2B74-99C2-EC1E99B73B88}"/>
              </a:ext>
            </a:extLst>
          </p:cNvPr>
          <p:cNvSpPr>
            <a:spLocks noGrp="1"/>
          </p:cNvSpPr>
          <p:nvPr>
            <p:ph type="body" sz="quarter" idx="13"/>
          </p:nvPr>
        </p:nvSpPr>
        <p:spPr>
          <a:xfrm>
            <a:off x="606425" y="-1"/>
            <a:ext cx="10979150" cy="759223"/>
          </a:xfrm>
        </p:spPr>
        <p:txBody>
          <a:bodyPr/>
          <a:lstStyle/>
          <a:p>
            <a:r>
              <a:rPr lang="de-CH" dirty="0"/>
              <a:t>Die Ökologische Infrastruktur und ihre Bedeutung</a:t>
            </a:r>
            <a:endParaRPr lang="en-CH"/>
          </a:p>
        </p:txBody>
      </p:sp>
      <p:sp>
        <p:nvSpPr>
          <p:cNvPr id="5" name="Inhaltsplatzhalter 2">
            <a:extLst>
              <a:ext uri="{FF2B5EF4-FFF2-40B4-BE49-F238E27FC236}">
                <a16:creationId xmlns:a16="http://schemas.microsoft.com/office/drawing/2014/main" id="{16B7F29C-F064-5FE1-BEFF-077B3F376C7C}"/>
              </a:ext>
            </a:extLst>
          </p:cNvPr>
          <p:cNvSpPr>
            <a:spLocks noGrp="1"/>
          </p:cNvSpPr>
          <p:nvPr>
            <p:ph idx="1"/>
          </p:nvPr>
        </p:nvSpPr>
        <p:spPr>
          <a:xfrm>
            <a:off x="606425" y="2191177"/>
            <a:ext cx="3130688" cy="3361482"/>
          </a:xfrm>
        </p:spPr>
        <p:txBody>
          <a:bodyPr/>
          <a:lstStyle/>
          <a:p>
            <a:pPr>
              <a:lnSpc>
                <a:spcPts val="3360"/>
              </a:lnSpc>
              <a:spcBef>
                <a:spcPct val="20000"/>
              </a:spcBef>
              <a:spcAft>
                <a:spcPts val="1200"/>
              </a:spcAft>
              <a:defRPr/>
            </a:pPr>
            <a:r>
              <a:rPr lang="de-DE" dirty="0"/>
              <a:t>Die Ökologische Infrastruktur ist ein landesweites, kohärentes und wirksames Netzwerk von Flächen, welche für die Biodiversität wichtig sind.</a:t>
            </a:r>
          </a:p>
        </p:txBody>
      </p:sp>
      <p:sp>
        <p:nvSpPr>
          <p:cNvPr id="6" name="Inhaltsplatzhalter 2">
            <a:extLst>
              <a:ext uri="{FF2B5EF4-FFF2-40B4-BE49-F238E27FC236}">
                <a16:creationId xmlns:a16="http://schemas.microsoft.com/office/drawing/2014/main" id="{1249649C-8518-1B3C-5FF8-60E0D83480AD}"/>
              </a:ext>
            </a:extLst>
          </p:cNvPr>
          <p:cNvSpPr txBox="1">
            <a:spLocks/>
          </p:cNvSpPr>
          <p:nvPr/>
        </p:nvSpPr>
        <p:spPr>
          <a:xfrm>
            <a:off x="606425" y="5479727"/>
            <a:ext cx="3130688" cy="1238102"/>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de-DE" sz="1600" i="1" dirty="0"/>
              <a:t>Auszug aus der Definition der Fachgruppe Ökologische Infrastruktur</a:t>
            </a:r>
            <a:r>
              <a:rPr lang="uk-UA" sz="1600" i="1" dirty="0"/>
              <a:t>.</a:t>
            </a:r>
            <a:endParaRPr lang="de-DE" sz="1600" i="1" dirty="0"/>
          </a:p>
          <a:p>
            <a:pPr lvl="6"/>
            <a:endParaRPr lang="de-CH" sz="1600" dirty="0"/>
          </a:p>
        </p:txBody>
      </p:sp>
    </p:spTree>
    <p:extLst>
      <p:ext uri="{BB962C8B-B14F-4D97-AF65-F5344CB8AC3E}">
        <p14:creationId xmlns:p14="http://schemas.microsoft.com/office/powerpoint/2010/main" val="3557409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928B0-80BD-433C-D1B2-5D8498D0AF6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BE44296-8425-0577-CA63-8FA8D68480D5}"/>
              </a:ext>
            </a:extLst>
          </p:cNvPr>
          <p:cNvSpPr>
            <a:spLocks noGrp="1"/>
          </p:cNvSpPr>
          <p:nvPr>
            <p:ph type="title"/>
          </p:nvPr>
        </p:nvSpPr>
        <p:spPr/>
        <p:txBody>
          <a:bodyPr/>
          <a:lstStyle/>
          <a:p>
            <a:r>
              <a:rPr lang="de-DE" dirty="0"/>
              <a:t>Pyramide des </a:t>
            </a:r>
            <a:r>
              <a:rPr lang="de-DE" dirty="0" err="1"/>
              <a:t>Biodiversitätschutzes</a:t>
            </a:r>
            <a:endParaRPr lang="de-CH" dirty="0"/>
          </a:p>
        </p:txBody>
      </p:sp>
      <p:pic>
        <p:nvPicPr>
          <p:cNvPr id="5" name="Grafik 4" descr="Ein Bild, das Text, Screenshot, Schrift, Design enthält.&#10;&#10;Automatisch generierte Beschreibung">
            <a:extLst>
              <a:ext uri="{FF2B5EF4-FFF2-40B4-BE49-F238E27FC236}">
                <a16:creationId xmlns:a16="http://schemas.microsoft.com/office/drawing/2014/main" id="{3EE3DB27-D69C-31B4-DB2E-16EC42CB1B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3530" y="1813111"/>
            <a:ext cx="5088145" cy="4429679"/>
          </a:xfrm>
          <a:prstGeom prst="rect">
            <a:avLst/>
          </a:prstGeom>
        </p:spPr>
      </p:pic>
      <p:sp>
        <p:nvSpPr>
          <p:cNvPr id="4" name="Text Placeholder 5">
            <a:extLst>
              <a:ext uri="{FF2B5EF4-FFF2-40B4-BE49-F238E27FC236}">
                <a16:creationId xmlns:a16="http://schemas.microsoft.com/office/drawing/2014/main" id="{0C210891-0656-62D0-32C6-4F0D53D8EF53}"/>
              </a:ext>
            </a:extLst>
          </p:cNvPr>
          <p:cNvSpPr>
            <a:spLocks noGrp="1"/>
          </p:cNvSpPr>
          <p:nvPr>
            <p:ph type="body" sz="quarter" idx="13"/>
          </p:nvPr>
        </p:nvSpPr>
        <p:spPr>
          <a:xfrm>
            <a:off x="606425" y="-1"/>
            <a:ext cx="10979150" cy="759223"/>
          </a:xfrm>
        </p:spPr>
        <p:txBody>
          <a:bodyPr/>
          <a:lstStyle/>
          <a:p>
            <a:r>
              <a:rPr lang="de-CH" dirty="0"/>
              <a:t>Die Ökologische Infrastruktur und ihre Bedeutung</a:t>
            </a:r>
            <a:endParaRPr lang="en-CH"/>
          </a:p>
        </p:txBody>
      </p:sp>
    </p:spTree>
    <p:extLst>
      <p:ext uri="{BB962C8B-B14F-4D97-AF65-F5344CB8AC3E}">
        <p14:creationId xmlns:p14="http://schemas.microsoft.com/office/powerpoint/2010/main" val="375831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E4F35-5EE9-DAA7-872E-35F4333374FB}"/>
            </a:ext>
          </a:extLst>
        </p:cNvPr>
        <p:cNvGrpSpPr/>
        <p:nvPr/>
      </p:nvGrpSpPr>
      <p:grpSpPr>
        <a:xfrm>
          <a:off x="0" y="0"/>
          <a:ext cx="0" cy="0"/>
          <a:chOff x="0" y="0"/>
          <a:chExt cx="0" cy="0"/>
        </a:xfrm>
      </p:grpSpPr>
      <p:pic>
        <p:nvPicPr>
          <p:cNvPr id="8" name="Grafik 7">
            <a:extLst>
              <a:ext uri="{FF2B5EF4-FFF2-40B4-BE49-F238E27FC236}">
                <a16:creationId xmlns:a16="http://schemas.microsoft.com/office/drawing/2014/main" id="{F8436D2A-B16F-749F-C2B7-40C8D6BFB8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3200" y="1752617"/>
            <a:ext cx="6244151" cy="4593627"/>
          </a:xfrm>
          <a:prstGeom prst="rect">
            <a:avLst/>
          </a:prstGeom>
        </p:spPr>
      </p:pic>
      <p:sp>
        <p:nvSpPr>
          <p:cNvPr id="2" name="Titel 1">
            <a:extLst>
              <a:ext uri="{FF2B5EF4-FFF2-40B4-BE49-F238E27FC236}">
                <a16:creationId xmlns:a16="http://schemas.microsoft.com/office/drawing/2014/main" id="{005EE8FA-2029-6B4D-8EBF-68A78AE2C395}"/>
              </a:ext>
            </a:extLst>
          </p:cNvPr>
          <p:cNvSpPr>
            <a:spLocks noGrp="1"/>
          </p:cNvSpPr>
          <p:nvPr>
            <p:ph type="title"/>
          </p:nvPr>
        </p:nvSpPr>
        <p:spPr>
          <a:xfrm>
            <a:off x="606425" y="759222"/>
            <a:ext cx="10568081" cy="672732"/>
          </a:xfrm>
        </p:spPr>
        <p:txBody>
          <a:bodyPr/>
          <a:lstStyle/>
          <a:p>
            <a:r>
              <a:rPr lang="de-DE" dirty="0"/>
              <a:t>Ebenen der Ökologischen Infrastruktur</a:t>
            </a:r>
            <a:endParaRPr lang="de-CH" dirty="0"/>
          </a:p>
        </p:txBody>
      </p:sp>
      <p:sp>
        <p:nvSpPr>
          <p:cNvPr id="9" name="Textplatzhalter 8">
            <a:extLst>
              <a:ext uri="{FF2B5EF4-FFF2-40B4-BE49-F238E27FC236}">
                <a16:creationId xmlns:a16="http://schemas.microsoft.com/office/drawing/2014/main" id="{97ADA617-B36A-A535-CB0F-1759B83D6615}"/>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0FB36FB5-449F-3B32-81C0-D196378BF626}"/>
              </a:ext>
            </a:extLst>
          </p:cNvPr>
          <p:cNvSpPr>
            <a:spLocks noGrp="1"/>
          </p:cNvSpPr>
          <p:nvPr>
            <p:ph type="body" sz="quarter" idx="21"/>
          </p:nvPr>
        </p:nvSpPr>
        <p:spPr/>
        <p:txBody>
          <a:bodyPr/>
          <a:lstStyle/>
          <a:p>
            <a:endParaRPr lang="de-CH"/>
          </a:p>
        </p:txBody>
      </p:sp>
      <p:sp>
        <p:nvSpPr>
          <p:cNvPr id="12" name="Textfeld 11">
            <a:extLst>
              <a:ext uri="{FF2B5EF4-FFF2-40B4-BE49-F238E27FC236}">
                <a16:creationId xmlns:a16="http://schemas.microsoft.com/office/drawing/2014/main" id="{0696BF56-B6F0-F420-E645-BC1364F5F0DC}"/>
              </a:ext>
            </a:extLst>
          </p:cNvPr>
          <p:cNvSpPr txBox="1"/>
          <p:nvPr/>
        </p:nvSpPr>
        <p:spPr>
          <a:xfrm>
            <a:off x="606420" y="2020078"/>
            <a:ext cx="4734206" cy="535110"/>
          </a:xfrm>
          <a:prstGeom prst="rect">
            <a:avLst/>
          </a:prstGeom>
          <a:solidFill>
            <a:srgbClr val="538234"/>
          </a:solidFill>
        </p:spPr>
        <p:txBody>
          <a:bodyPr wrap="square" lIns="180000" tIns="144000" rIns="144000" bIns="144000" rtlCol="0">
            <a:spAutoFit/>
          </a:bodyPr>
          <a:lstStyle/>
          <a:p>
            <a:pPr marL="0" lvl="6">
              <a:lnSpc>
                <a:spcPct val="107000"/>
              </a:lnSpc>
            </a:pPr>
            <a:r>
              <a:rPr lang="de-DE" sz="1600" dirty="0">
                <a:solidFill>
                  <a:schemeClr val="bg1"/>
                </a:solidFill>
              </a:rPr>
              <a:t>Naturwald, Altholzinseln, lichte Wälder</a:t>
            </a:r>
          </a:p>
        </p:txBody>
      </p:sp>
      <p:sp>
        <p:nvSpPr>
          <p:cNvPr id="13" name="Textfeld 12">
            <a:extLst>
              <a:ext uri="{FF2B5EF4-FFF2-40B4-BE49-F238E27FC236}">
                <a16:creationId xmlns:a16="http://schemas.microsoft.com/office/drawing/2014/main" id="{FA52ADBE-0E63-B902-2D1B-3182156C98E5}"/>
              </a:ext>
            </a:extLst>
          </p:cNvPr>
          <p:cNvSpPr txBox="1"/>
          <p:nvPr/>
        </p:nvSpPr>
        <p:spPr>
          <a:xfrm>
            <a:off x="606420" y="2626364"/>
            <a:ext cx="4734206" cy="537034"/>
          </a:xfrm>
          <a:prstGeom prst="rect">
            <a:avLst/>
          </a:prstGeom>
          <a:solidFill>
            <a:srgbClr val="A9D18E"/>
          </a:solidFill>
        </p:spPr>
        <p:txBody>
          <a:bodyPr wrap="square" lIns="180000" tIns="144000" rIns="144000" bIns="144000" rtlCol="0">
            <a:spAutoFit/>
          </a:bodyPr>
          <a:lstStyle/>
          <a:p>
            <a:r>
              <a:rPr lang="de-DE" sz="1600" dirty="0"/>
              <a:t>Hecken, Gehölze, Obstgärten, Alleen</a:t>
            </a:r>
          </a:p>
        </p:txBody>
      </p:sp>
      <p:sp>
        <p:nvSpPr>
          <p:cNvPr id="14" name="Textfeld 13">
            <a:extLst>
              <a:ext uri="{FF2B5EF4-FFF2-40B4-BE49-F238E27FC236}">
                <a16:creationId xmlns:a16="http://schemas.microsoft.com/office/drawing/2014/main" id="{E1F515B5-48EB-6020-4EA6-4EB273CEAA67}"/>
              </a:ext>
            </a:extLst>
          </p:cNvPr>
          <p:cNvSpPr txBox="1"/>
          <p:nvPr/>
        </p:nvSpPr>
        <p:spPr>
          <a:xfrm>
            <a:off x="606422" y="3232674"/>
            <a:ext cx="4734204" cy="537034"/>
          </a:xfrm>
          <a:prstGeom prst="rect">
            <a:avLst/>
          </a:prstGeom>
          <a:solidFill>
            <a:srgbClr val="2E74B6"/>
          </a:solidFill>
        </p:spPr>
        <p:txBody>
          <a:bodyPr wrap="square" lIns="180000" tIns="144000" rIns="144000" bIns="144000" rtlCol="0">
            <a:spAutoFit/>
          </a:bodyPr>
          <a:lstStyle/>
          <a:p>
            <a:r>
              <a:rPr lang="de-DE" sz="1600" dirty="0">
                <a:solidFill>
                  <a:schemeClr val="bg1"/>
                </a:solidFill>
              </a:rPr>
              <a:t>Flach- und Hochmoore, Tümpel, Weiher, Seen</a:t>
            </a:r>
          </a:p>
        </p:txBody>
      </p:sp>
      <p:sp>
        <p:nvSpPr>
          <p:cNvPr id="15" name="Textfeld 14">
            <a:extLst>
              <a:ext uri="{FF2B5EF4-FFF2-40B4-BE49-F238E27FC236}">
                <a16:creationId xmlns:a16="http://schemas.microsoft.com/office/drawing/2014/main" id="{ECA75FE6-03C0-EA74-C093-E6CAC89D6E80}"/>
              </a:ext>
            </a:extLst>
          </p:cNvPr>
          <p:cNvSpPr txBox="1"/>
          <p:nvPr/>
        </p:nvSpPr>
        <p:spPr>
          <a:xfrm>
            <a:off x="606420" y="3839130"/>
            <a:ext cx="4734205" cy="537034"/>
          </a:xfrm>
          <a:prstGeom prst="rect">
            <a:avLst/>
          </a:prstGeom>
          <a:solidFill>
            <a:srgbClr val="9EC3E7"/>
          </a:solidFill>
        </p:spPr>
        <p:txBody>
          <a:bodyPr wrap="square" lIns="180000" tIns="144000" rIns="144000" bIns="144000" rtlCol="0">
            <a:spAutoFit/>
          </a:bodyPr>
          <a:lstStyle/>
          <a:p>
            <a:r>
              <a:rPr lang="de-DE" sz="1600" dirty="0" err="1"/>
              <a:t>Fliessgewässer</a:t>
            </a:r>
            <a:r>
              <a:rPr lang="de-DE" sz="1600" dirty="0"/>
              <a:t>, Auen, Quellen</a:t>
            </a:r>
          </a:p>
        </p:txBody>
      </p:sp>
      <p:sp>
        <p:nvSpPr>
          <p:cNvPr id="16" name="Textfeld 15">
            <a:extLst>
              <a:ext uri="{FF2B5EF4-FFF2-40B4-BE49-F238E27FC236}">
                <a16:creationId xmlns:a16="http://schemas.microsoft.com/office/drawing/2014/main" id="{DF8DA4C8-8DC6-5AE8-2660-29513FAAED9D}"/>
              </a:ext>
            </a:extLst>
          </p:cNvPr>
          <p:cNvSpPr txBox="1"/>
          <p:nvPr/>
        </p:nvSpPr>
        <p:spPr>
          <a:xfrm>
            <a:off x="606420" y="4443309"/>
            <a:ext cx="4734206" cy="537034"/>
          </a:xfrm>
          <a:prstGeom prst="rect">
            <a:avLst/>
          </a:prstGeom>
          <a:solidFill>
            <a:srgbClr val="FFC000"/>
          </a:solidFill>
        </p:spPr>
        <p:txBody>
          <a:bodyPr wrap="square" lIns="180000" tIns="144000" rIns="144000" bIns="144000" rtlCol="0">
            <a:spAutoFit/>
          </a:bodyPr>
          <a:lstStyle/>
          <a:p>
            <a:r>
              <a:rPr lang="de-DE" sz="1600" dirty="0"/>
              <a:t>Magerwiesen, Bunt-brachen, </a:t>
            </a:r>
            <a:r>
              <a:rPr lang="de-DE" sz="1600" dirty="0" err="1"/>
              <a:t>Ruderalflächen</a:t>
            </a:r>
            <a:endParaRPr lang="de-DE" sz="1600" dirty="0"/>
          </a:p>
        </p:txBody>
      </p:sp>
      <p:sp>
        <p:nvSpPr>
          <p:cNvPr id="17" name="Textfeld 16">
            <a:extLst>
              <a:ext uri="{FF2B5EF4-FFF2-40B4-BE49-F238E27FC236}">
                <a16:creationId xmlns:a16="http://schemas.microsoft.com/office/drawing/2014/main" id="{DCA6CD05-1042-6983-10BF-E4F1B0F83C81}"/>
              </a:ext>
            </a:extLst>
          </p:cNvPr>
          <p:cNvSpPr txBox="1"/>
          <p:nvPr/>
        </p:nvSpPr>
        <p:spPr>
          <a:xfrm>
            <a:off x="606420" y="5048197"/>
            <a:ext cx="4734205" cy="537034"/>
          </a:xfrm>
          <a:prstGeom prst="rect">
            <a:avLst/>
          </a:prstGeom>
          <a:solidFill>
            <a:srgbClr val="ED7D31"/>
          </a:solidFill>
        </p:spPr>
        <p:txBody>
          <a:bodyPr wrap="square" lIns="180000" tIns="144000" rIns="144000" bIns="144000" rtlCol="0">
            <a:spAutoFit/>
          </a:bodyPr>
          <a:lstStyle/>
          <a:p>
            <a:r>
              <a:rPr lang="de-DE" sz="1600" dirty="0"/>
              <a:t>Trockenlebensräume (Z.B. Wiesen u. Weiden)</a:t>
            </a:r>
          </a:p>
        </p:txBody>
      </p:sp>
      <p:sp>
        <p:nvSpPr>
          <p:cNvPr id="18" name="Textfeld 17">
            <a:extLst>
              <a:ext uri="{FF2B5EF4-FFF2-40B4-BE49-F238E27FC236}">
                <a16:creationId xmlns:a16="http://schemas.microsoft.com/office/drawing/2014/main" id="{6C56CB78-D1D4-A152-AD3F-A0C48D4967AE}"/>
              </a:ext>
            </a:extLst>
          </p:cNvPr>
          <p:cNvSpPr txBox="1"/>
          <p:nvPr/>
        </p:nvSpPr>
        <p:spPr>
          <a:xfrm>
            <a:off x="606420" y="5653085"/>
            <a:ext cx="4734204" cy="537034"/>
          </a:xfrm>
          <a:prstGeom prst="rect">
            <a:avLst/>
          </a:prstGeom>
          <a:solidFill>
            <a:srgbClr val="404040"/>
          </a:solidFill>
        </p:spPr>
        <p:txBody>
          <a:bodyPr wrap="square" lIns="180000" tIns="144000" rIns="144000" bIns="144000" rtlCol="0">
            <a:spAutoFit/>
          </a:bodyPr>
          <a:lstStyle/>
          <a:p>
            <a:r>
              <a:rPr lang="de-DE" sz="1600" dirty="0">
                <a:solidFill>
                  <a:schemeClr val="bg1"/>
                </a:solidFill>
              </a:rPr>
              <a:t>Flächen/Korridore ohne Störung durch Licht</a:t>
            </a:r>
          </a:p>
        </p:txBody>
      </p:sp>
      <p:sp>
        <p:nvSpPr>
          <p:cNvPr id="4" name="Text Placeholder 5">
            <a:extLst>
              <a:ext uri="{FF2B5EF4-FFF2-40B4-BE49-F238E27FC236}">
                <a16:creationId xmlns:a16="http://schemas.microsoft.com/office/drawing/2014/main" id="{80F3A8F1-2B12-F497-21C7-AE3B2371F7D6}"/>
              </a:ext>
            </a:extLst>
          </p:cNvPr>
          <p:cNvSpPr>
            <a:spLocks noGrp="1"/>
          </p:cNvSpPr>
          <p:nvPr>
            <p:ph type="body" sz="quarter" idx="13"/>
          </p:nvPr>
        </p:nvSpPr>
        <p:spPr>
          <a:xfrm>
            <a:off x="606425" y="-1"/>
            <a:ext cx="10979150" cy="759223"/>
          </a:xfrm>
        </p:spPr>
        <p:txBody>
          <a:bodyPr/>
          <a:lstStyle/>
          <a:p>
            <a:r>
              <a:rPr lang="de-CH" dirty="0"/>
              <a:t>Die Ökologische Infrastruktur und ihre Bedeutung</a:t>
            </a:r>
            <a:endParaRPr lang="en-CH"/>
          </a:p>
        </p:txBody>
      </p:sp>
    </p:spTree>
    <p:extLst>
      <p:ext uri="{BB962C8B-B14F-4D97-AF65-F5344CB8AC3E}">
        <p14:creationId xmlns:p14="http://schemas.microsoft.com/office/powerpoint/2010/main" val="721801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00026-8AEB-E190-5FC4-5D892B29AA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45DA85B-F722-C210-5BFE-825697C16B4C}"/>
              </a:ext>
            </a:extLst>
          </p:cNvPr>
          <p:cNvSpPr>
            <a:spLocks noGrp="1"/>
          </p:cNvSpPr>
          <p:nvPr>
            <p:ph type="title"/>
          </p:nvPr>
        </p:nvSpPr>
        <p:spPr>
          <a:xfrm>
            <a:off x="606425" y="759222"/>
            <a:ext cx="10869958" cy="672732"/>
          </a:xfrm>
        </p:spPr>
        <p:txBody>
          <a:bodyPr/>
          <a:lstStyle/>
          <a:p>
            <a:r>
              <a:rPr lang="de-DE" dirty="0"/>
              <a:t>Grundsätze für ein wirksames Lebensnetz</a:t>
            </a:r>
            <a:endParaRPr lang="de-CH" dirty="0"/>
          </a:p>
        </p:txBody>
      </p:sp>
      <p:sp>
        <p:nvSpPr>
          <p:cNvPr id="3" name="Inhaltsplatzhalter 2">
            <a:extLst>
              <a:ext uri="{FF2B5EF4-FFF2-40B4-BE49-F238E27FC236}">
                <a16:creationId xmlns:a16="http://schemas.microsoft.com/office/drawing/2014/main" id="{E88F5DCA-01EF-92E7-791F-DCD2CDA7789E}"/>
              </a:ext>
            </a:extLst>
          </p:cNvPr>
          <p:cNvSpPr>
            <a:spLocks noGrp="1"/>
          </p:cNvSpPr>
          <p:nvPr>
            <p:ph idx="1"/>
          </p:nvPr>
        </p:nvSpPr>
        <p:spPr>
          <a:xfrm>
            <a:off x="625330" y="2191177"/>
            <a:ext cx="5489575" cy="4362386"/>
          </a:xfrm>
        </p:spPr>
        <p:txBody>
          <a:bodyPr/>
          <a:lstStyle/>
          <a:p>
            <a:endParaRPr lang="de-CH" dirty="0"/>
          </a:p>
          <a:p>
            <a:pPr lvl="2"/>
            <a:r>
              <a:rPr lang="de-CH" dirty="0"/>
              <a:t>Arten brauchen spezifische Lebensräume</a:t>
            </a:r>
          </a:p>
          <a:p>
            <a:pPr lvl="2"/>
            <a:endParaRPr lang="de-CH" dirty="0"/>
          </a:p>
          <a:p>
            <a:pPr lvl="2"/>
            <a:r>
              <a:rPr lang="de-CH" dirty="0"/>
              <a:t>Populationen benötigen Raum</a:t>
            </a:r>
          </a:p>
          <a:p>
            <a:pPr lvl="2"/>
            <a:endParaRPr lang="de-CH" dirty="0"/>
          </a:p>
          <a:p>
            <a:pPr lvl="2"/>
            <a:r>
              <a:rPr lang="de-CH" dirty="0"/>
              <a:t>Das Richtige richtig miteinander vernetzen</a:t>
            </a:r>
          </a:p>
        </p:txBody>
      </p:sp>
      <p:sp>
        <p:nvSpPr>
          <p:cNvPr id="9" name="Textplatzhalter 8">
            <a:extLst>
              <a:ext uri="{FF2B5EF4-FFF2-40B4-BE49-F238E27FC236}">
                <a16:creationId xmlns:a16="http://schemas.microsoft.com/office/drawing/2014/main" id="{7584ECB4-0F31-249D-C234-F915E125289B}"/>
              </a:ext>
            </a:extLst>
          </p:cNvPr>
          <p:cNvSpPr>
            <a:spLocks noGrp="1"/>
          </p:cNvSpPr>
          <p:nvPr>
            <p:ph type="body" sz="quarter" idx="20"/>
          </p:nvPr>
        </p:nvSpPr>
        <p:spPr/>
        <p:txBody>
          <a:bodyPr/>
          <a:lstStyle/>
          <a:p>
            <a:endParaRPr lang="de-CH" dirty="0"/>
          </a:p>
        </p:txBody>
      </p:sp>
      <p:sp>
        <p:nvSpPr>
          <p:cNvPr id="10" name="Textplatzhalter 9">
            <a:extLst>
              <a:ext uri="{FF2B5EF4-FFF2-40B4-BE49-F238E27FC236}">
                <a16:creationId xmlns:a16="http://schemas.microsoft.com/office/drawing/2014/main" id="{1C8BB31C-1B05-217A-E39A-13E115AEE068}"/>
              </a:ext>
            </a:extLst>
          </p:cNvPr>
          <p:cNvSpPr>
            <a:spLocks noGrp="1"/>
          </p:cNvSpPr>
          <p:nvPr>
            <p:ph type="body" sz="quarter" idx="21"/>
          </p:nvPr>
        </p:nvSpPr>
        <p:spPr/>
        <p:txBody>
          <a:bodyPr/>
          <a:lstStyle/>
          <a:p>
            <a:endParaRPr lang="de-CH"/>
          </a:p>
        </p:txBody>
      </p:sp>
      <p:pic>
        <p:nvPicPr>
          <p:cNvPr id="25" name="Grafik 24">
            <a:extLst>
              <a:ext uri="{FF2B5EF4-FFF2-40B4-BE49-F238E27FC236}">
                <a16:creationId xmlns:a16="http://schemas.microsoft.com/office/drawing/2014/main" id="{8BA86D15-1D0F-FB47-6969-694DCE9F8BBD}"/>
              </a:ext>
            </a:extLst>
          </p:cNvPr>
          <p:cNvPicPr>
            <a:picLocks noChangeAspect="1"/>
          </p:cNvPicPr>
          <p:nvPr/>
        </p:nvPicPr>
        <p:blipFill>
          <a:blip r:embed="rId3">
            <a:extLst>
              <a:ext uri="{28A0092B-C50C-407E-A947-70E740481C1C}">
                <a14:useLocalDpi xmlns:a14="http://schemas.microsoft.com/office/drawing/2010/main" val="0"/>
              </a:ext>
            </a:extLst>
          </a:blip>
          <a:srcRect r="3114" b="1552"/>
          <a:stretch/>
        </p:blipFill>
        <p:spPr>
          <a:xfrm>
            <a:off x="6985670" y="5089019"/>
            <a:ext cx="1574801" cy="1600200"/>
          </a:xfrm>
          <a:prstGeom prst="rect">
            <a:avLst/>
          </a:prstGeom>
        </p:spPr>
      </p:pic>
      <p:pic>
        <p:nvPicPr>
          <p:cNvPr id="7" name="Grafik 6">
            <a:extLst>
              <a:ext uri="{FF2B5EF4-FFF2-40B4-BE49-F238E27FC236}">
                <a16:creationId xmlns:a16="http://schemas.microsoft.com/office/drawing/2014/main" id="{BC210E20-9D12-4588-CC3B-5B913D935624}"/>
              </a:ext>
            </a:extLst>
          </p:cNvPr>
          <p:cNvPicPr>
            <a:picLocks noChangeAspect="1"/>
          </p:cNvPicPr>
          <p:nvPr/>
        </p:nvPicPr>
        <p:blipFill>
          <a:blip r:embed="rId4">
            <a:extLst>
              <a:ext uri="{28A0092B-C50C-407E-A947-70E740481C1C}">
                <a14:useLocalDpi xmlns:a14="http://schemas.microsoft.com/office/drawing/2010/main" val="0"/>
              </a:ext>
            </a:extLst>
          </a:blip>
          <a:srcRect l="19617" r="19617"/>
          <a:stretch/>
        </p:blipFill>
        <p:spPr>
          <a:xfrm>
            <a:off x="8663700" y="5089019"/>
            <a:ext cx="1676399" cy="1600200"/>
          </a:xfrm>
          <a:prstGeom prst="rect">
            <a:avLst/>
          </a:prstGeom>
        </p:spPr>
      </p:pic>
      <p:pic>
        <p:nvPicPr>
          <p:cNvPr id="12" name="Grafik 11" descr="Ein Bild, das Vogel, draußen, sitzen, Himmel enthält.&#10;&#10;Automatisch generierte Beschreibung">
            <a:extLst>
              <a:ext uri="{FF2B5EF4-FFF2-40B4-BE49-F238E27FC236}">
                <a16:creationId xmlns:a16="http://schemas.microsoft.com/office/drawing/2014/main" id="{D2248A18-0212-EE30-ACD3-910D875ABC3C}"/>
              </a:ext>
            </a:extLst>
          </p:cNvPr>
          <p:cNvPicPr>
            <a:picLocks noChangeAspect="1"/>
          </p:cNvPicPr>
          <p:nvPr/>
        </p:nvPicPr>
        <p:blipFill>
          <a:blip r:embed="rId5">
            <a:extLst>
              <a:ext uri="{28A0092B-C50C-407E-A947-70E740481C1C}">
                <a14:useLocalDpi xmlns:a14="http://schemas.microsoft.com/office/drawing/2010/main" val="0"/>
              </a:ext>
            </a:extLst>
          </a:blip>
          <a:srcRect l="22282" t="17615" r="36226" b="16605"/>
          <a:stretch/>
        </p:blipFill>
        <p:spPr>
          <a:xfrm>
            <a:off x="6985670" y="1638062"/>
            <a:ext cx="1562100" cy="1651000"/>
          </a:xfrm>
          <a:prstGeom prst="rect">
            <a:avLst/>
          </a:prstGeom>
        </p:spPr>
      </p:pic>
      <p:sp>
        <p:nvSpPr>
          <p:cNvPr id="4" name="Text Placeholder 5">
            <a:extLst>
              <a:ext uri="{FF2B5EF4-FFF2-40B4-BE49-F238E27FC236}">
                <a16:creationId xmlns:a16="http://schemas.microsoft.com/office/drawing/2014/main" id="{28DA81D6-7684-7183-482F-E122702C5B7F}"/>
              </a:ext>
            </a:extLst>
          </p:cNvPr>
          <p:cNvSpPr>
            <a:spLocks noGrp="1"/>
          </p:cNvSpPr>
          <p:nvPr>
            <p:ph type="body" sz="quarter" idx="13"/>
          </p:nvPr>
        </p:nvSpPr>
        <p:spPr>
          <a:xfrm>
            <a:off x="606425" y="-1"/>
            <a:ext cx="10979150" cy="759223"/>
          </a:xfrm>
        </p:spPr>
        <p:txBody>
          <a:bodyPr/>
          <a:lstStyle/>
          <a:p>
            <a:r>
              <a:rPr lang="de-CH" dirty="0"/>
              <a:t>Die Ökologische Infrastruktur und ihre Bedeutung</a:t>
            </a:r>
            <a:endParaRPr lang="en-CH"/>
          </a:p>
        </p:txBody>
      </p:sp>
      <p:pic>
        <p:nvPicPr>
          <p:cNvPr id="6" name="Bild 2" descr="Bildschirmfoto 2016-09-10 um 19.47.36.png">
            <a:extLst>
              <a:ext uri="{FF2B5EF4-FFF2-40B4-BE49-F238E27FC236}">
                <a16:creationId xmlns:a16="http://schemas.microsoft.com/office/drawing/2014/main" id="{059229B9-719E-D69A-6774-B5C358CC0336}"/>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8656390" y="3400065"/>
            <a:ext cx="1634159" cy="1617002"/>
          </a:xfrm>
          <a:prstGeom prst="rect">
            <a:avLst/>
          </a:prstGeom>
        </p:spPr>
      </p:pic>
      <p:pic>
        <p:nvPicPr>
          <p:cNvPr id="8" name="Grafik 7">
            <a:extLst>
              <a:ext uri="{FF2B5EF4-FFF2-40B4-BE49-F238E27FC236}">
                <a16:creationId xmlns:a16="http://schemas.microsoft.com/office/drawing/2014/main" id="{7F181BA9-26AB-6EC8-01C7-27C0A0C439B7}"/>
              </a:ext>
            </a:extLst>
          </p:cNvPr>
          <p:cNvPicPr>
            <a:picLocks noChangeAspect="1"/>
          </p:cNvPicPr>
          <p:nvPr/>
        </p:nvPicPr>
        <p:blipFill rotWithShape="1">
          <a:blip r:embed="rId7" cstate="hqprint">
            <a:extLst>
              <a:ext uri="{BEBA8EAE-BF5A-486C-A8C5-ECC9F3942E4B}">
                <a14:imgProps xmlns:a14="http://schemas.microsoft.com/office/drawing/2010/main">
                  <a14:imgLayer r:embed="rId8">
                    <a14:imgEffect>
                      <a14:brightnessContrast bright="23000" contrast="19000"/>
                    </a14:imgEffect>
                  </a14:imgLayer>
                </a14:imgProps>
              </a:ext>
              <a:ext uri="{28A0092B-C50C-407E-A947-70E740481C1C}">
                <a14:useLocalDpi xmlns:a14="http://schemas.microsoft.com/office/drawing/2010/main"/>
              </a:ext>
            </a:extLst>
          </a:blip>
          <a:srcRect/>
          <a:stretch/>
        </p:blipFill>
        <p:spPr>
          <a:xfrm>
            <a:off x="6975608" y="3388618"/>
            <a:ext cx="1572162" cy="1600845"/>
          </a:xfrm>
          <a:prstGeom prst="rect">
            <a:avLst/>
          </a:prstGeom>
        </p:spPr>
      </p:pic>
      <p:pic>
        <p:nvPicPr>
          <p:cNvPr id="11" name="Bild 1" descr="Bildschirmfoto 2016-09-10 um 19.46.32.png">
            <a:extLst>
              <a:ext uri="{FF2B5EF4-FFF2-40B4-BE49-F238E27FC236}">
                <a16:creationId xmlns:a16="http://schemas.microsoft.com/office/drawing/2014/main" id="{AE707A8E-C9A3-FBC1-645A-D5F9C8947C60}"/>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8620577" y="1668799"/>
            <a:ext cx="1681423" cy="1620263"/>
          </a:xfrm>
          <a:prstGeom prst="rect">
            <a:avLst/>
          </a:prstGeom>
        </p:spPr>
      </p:pic>
    </p:spTree>
    <p:extLst>
      <p:ext uri="{BB962C8B-B14F-4D97-AF65-F5344CB8AC3E}">
        <p14:creationId xmlns:p14="http://schemas.microsoft.com/office/powerpoint/2010/main" val="2783933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B344D1-C76B-188E-58AF-C5F00E3599AB}"/>
              </a:ext>
            </a:extLst>
          </p:cNvPr>
          <p:cNvSpPr>
            <a:spLocks noGrp="1"/>
          </p:cNvSpPr>
          <p:nvPr>
            <p:ph type="title"/>
          </p:nvPr>
        </p:nvSpPr>
        <p:spPr/>
        <p:txBody>
          <a:bodyPr/>
          <a:lstStyle/>
          <a:p>
            <a:r>
              <a:rPr lang="de-CH" dirty="0"/>
              <a:t>Arten brauchen spezifische Lebensräume</a:t>
            </a:r>
          </a:p>
        </p:txBody>
      </p:sp>
      <p:sp>
        <p:nvSpPr>
          <p:cNvPr id="3" name="Inhaltsplatzhalter 2">
            <a:extLst>
              <a:ext uri="{FF2B5EF4-FFF2-40B4-BE49-F238E27FC236}">
                <a16:creationId xmlns:a16="http://schemas.microsoft.com/office/drawing/2014/main" id="{E20C098D-843D-115F-2BC3-D4BECDC73922}"/>
              </a:ext>
            </a:extLst>
          </p:cNvPr>
          <p:cNvSpPr>
            <a:spLocks noGrp="1"/>
          </p:cNvSpPr>
          <p:nvPr>
            <p:ph idx="1"/>
          </p:nvPr>
        </p:nvSpPr>
        <p:spPr>
          <a:xfrm>
            <a:off x="606425" y="2312200"/>
            <a:ext cx="4986775" cy="4362386"/>
          </a:xfrm>
        </p:spPr>
        <p:txBody>
          <a:bodyPr/>
          <a:lstStyle/>
          <a:p>
            <a:pPr>
              <a:lnSpc>
                <a:spcPct val="100000"/>
              </a:lnSpc>
            </a:pPr>
            <a:r>
              <a:rPr lang="de-CH" dirty="0"/>
              <a:t>Die Vorkommen der Tier- und Pflanzenarten bestimmen die Kern- und Vernetzungsgebiete!</a:t>
            </a:r>
          </a:p>
          <a:p>
            <a:pPr>
              <a:lnSpc>
                <a:spcPct val="100000"/>
              </a:lnSpc>
            </a:pPr>
            <a:endParaRPr lang="de-CH" dirty="0"/>
          </a:p>
          <a:p>
            <a:pPr>
              <a:lnSpc>
                <a:spcPct val="100000"/>
              </a:lnSpc>
            </a:pPr>
            <a:r>
              <a:rPr lang="de-CH" dirty="0"/>
              <a:t>Die Lebensraumansprüche definieren deren Gestaltung.</a:t>
            </a:r>
          </a:p>
        </p:txBody>
      </p:sp>
      <p:pic>
        <p:nvPicPr>
          <p:cNvPr id="8" name="Bildplatzhalter 7" descr="Ein Bild, das Gras, draußen, Baum, Landgebiet enthält.&#10;&#10;Automatisch generierte Beschreibung">
            <a:extLst>
              <a:ext uri="{FF2B5EF4-FFF2-40B4-BE49-F238E27FC236}">
                <a16:creationId xmlns:a16="http://schemas.microsoft.com/office/drawing/2014/main" id="{85667C9D-2A24-186A-830C-8CA8C2E1E9A0}"/>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l="7121" r="7121"/>
          <a:stretch>
            <a:fillRect/>
          </a:stretch>
        </p:blipFill>
        <p:spPr>
          <a:xfrm>
            <a:off x="9574305" y="1653513"/>
            <a:ext cx="2011269" cy="2011269"/>
          </a:xfrm>
        </p:spPr>
      </p:pic>
      <p:pic>
        <p:nvPicPr>
          <p:cNvPr id="12" name="Bildplatzhalter 11" descr="Ein Bild, das Vogel, Raubvogel, Eule, Schnabel enthält.&#10;&#10;Automatisch generierte Beschreibung">
            <a:extLst>
              <a:ext uri="{FF2B5EF4-FFF2-40B4-BE49-F238E27FC236}">
                <a16:creationId xmlns:a16="http://schemas.microsoft.com/office/drawing/2014/main" id="{4C5C9F48-3099-391E-7176-7C615A0F0D7B}"/>
              </a:ext>
            </a:extLst>
          </p:cNvPr>
          <p:cNvPicPr>
            <a:picLocks noGrp="1" noChangeAspect="1"/>
          </p:cNvPicPr>
          <p:nvPr>
            <p:ph type="pic" sz="quarter" idx="18"/>
          </p:nvPr>
        </p:nvPicPr>
        <p:blipFill>
          <a:blip r:embed="rId4">
            <a:extLst>
              <a:ext uri="{28A0092B-C50C-407E-A947-70E740481C1C}">
                <a14:useLocalDpi xmlns:a14="http://schemas.microsoft.com/office/drawing/2010/main" val="0"/>
              </a:ext>
            </a:extLst>
          </a:blip>
          <a:srcRect/>
          <a:stretch>
            <a:fillRect/>
          </a:stretch>
        </p:blipFill>
        <p:spPr>
          <a:xfrm>
            <a:off x="7130329" y="1653513"/>
            <a:ext cx="2011268" cy="2011268"/>
          </a:xfrm>
        </p:spPr>
      </p:pic>
      <p:pic>
        <p:nvPicPr>
          <p:cNvPr id="7" name="Bildplatzhalter 6" descr="Ein Bild, das Vogel, draußen, Wildleben, Spatz enthält.&#10;&#10;Automatisch generierte Beschreibung">
            <a:extLst>
              <a:ext uri="{FF2B5EF4-FFF2-40B4-BE49-F238E27FC236}">
                <a16:creationId xmlns:a16="http://schemas.microsoft.com/office/drawing/2014/main" id="{5399250C-1C85-905B-B0A6-6DABFBCF647B}"/>
              </a:ext>
            </a:extLst>
          </p:cNvPr>
          <p:cNvPicPr>
            <a:picLocks noGrp="1" noChangeAspect="1"/>
          </p:cNvPicPr>
          <p:nvPr>
            <p:ph type="pic" sz="quarter" idx="23"/>
          </p:nvPr>
        </p:nvPicPr>
        <p:blipFill>
          <a:blip r:embed="rId5">
            <a:extLst>
              <a:ext uri="{28A0092B-C50C-407E-A947-70E740481C1C}">
                <a14:useLocalDpi xmlns:a14="http://schemas.microsoft.com/office/drawing/2010/main" val="0"/>
              </a:ext>
            </a:extLst>
          </a:blip>
          <a:srcRect l="16667" r="16667"/>
          <a:stretch>
            <a:fillRect/>
          </a:stretch>
        </p:blipFill>
        <p:spPr>
          <a:xfrm>
            <a:off x="7130329" y="4087508"/>
            <a:ext cx="2011270" cy="2011270"/>
          </a:xfrm>
        </p:spPr>
      </p:pic>
      <p:pic>
        <p:nvPicPr>
          <p:cNvPr id="10" name="Grafik 9" descr="Ein Bild, das draußen, Gras, Wolke, Himmel enthält.&#10;&#10;Automatisch generierte Beschreibung">
            <a:extLst>
              <a:ext uri="{FF2B5EF4-FFF2-40B4-BE49-F238E27FC236}">
                <a16:creationId xmlns:a16="http://schemas.microsoft.com/office/drawing/2014/main" id="{58A32523-6AB6-890A-6BA6-43F8FABAD304}"/>
              </a:ext>
            </a:extLst>
          </p:cNvPr>
          <p:cNvPicPr>
            <a:picLocks noChangeAspect="1"/>
          </p:cNvPicPr>
          <p:nvPr/>
        </p:nvPicPr>
        <p:blipFill rotWithShape="1">
          <a:blip r:embed="rId6">
            <a:extLst>
              <a:ext uri="{28A0092B-C50C-407E-A947-70E740481C1C}">
                <a14:useLocalDpi xmlns:a14="http://schemas.microsoft.com/office/drawing/2010/main" val="0"/>
              </a:ext>
            </a:extLst>
          </a:blip>
          <a:srcRect l="11735" r="13265"/>
          <a:stretch/>
        </p:blipFill>
        <p:spPr>
          <a:xfrm>
            <a:off x="9574305" y="4087508"/>
            <a:ext cx="2011270" cy="2011270"/>
          </a:xfrm>
          <a:prstGeom prst="ellipse">
            <a:avLst/>
          </a:prstGeom>
        </p:spPr>
      </p:pic>
      <p:sp>
        <p:nvSpPr>
          <p:cNvPr id="4" name="Text Placeholder 5">
            <a:extLst>
              <a:ext uri="{FF2B5EF4-FFF2-40B4-BE49-F238E27FC236}">
                <a16:creationId xmlns:a16="http://schemas.microsoft.com/office/drawing/2014/main" id="{4919433C-D088-4463-BD05-E0FF556A5178}"/>
              </a:ext>
            </a:extLst>
          </p:cNvPr>
          <p:cNvSpPr>
            <a:spLocks noGrp="1"/>
          </p:cNvSpPr>
          <p:nvPr>
            <p:ph type="body" sz="quarter" idx="13"/>
          </p:nvPr>
        </p:nvSpPr>
        <p:spPr>
          <a:xfrm>
            <a:off x="606425" y="-1"/>
            <a:ext cx="10979150" cy="759223"/>
          </a:xfrm>
        </p:spPr>
        <p:txBody>
          <a:bodyPr/>
          <a:lstStyle/>
          <a:p>
            <a:r>
              <a:rPr lang="de-CH" dirty="0"/>
              <a:t>Die Ökologische Infrastruktur und ihre Bedeutung</a:t>
            </a:r>
            <a:endParaRPr lang="en-CH"/>
          </a:p>
        </p:txBody>
      </p:sp>
    </p:spTree>
    <p:extLst>
      <p:ext uri="{BB962C8B-B14F-4D97-AF65-F5344CB8AC3E}">
        <p14:creationId xmlns:p14="http://schemas.microsoft.com/office/powerpoint/2010/main" val="2479106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49441-3D16-3E20-9F03-ED26D7DC38C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98BAAD1-1F37-8141-441C-6F9851056284}"/>
              </a:ext>
            </a:extLst>
          </p:cNvPr>
          <p:cNvSpPr>
            <a:spLocks noGrp="1"/>
          </p:cNvSpPr>
          <p:nvPr>
            <p:ph type="title"/>
          </p:nvPr>
        </p:nvSpPr>
        <p:spPr>
          <a:xfrm>
            <a:off x="606425" y="759222"/>
            <a:ext cx="10594975" cy="672732"/>
          </a:xfrm>
        </p:spPr>
        <p:txBody>
          <a:bodyPr/>
          <a:lstStyle/>
          <a:p>
            <a:r>
              <a:rPr lang="de-CH" dirty="0"/>
              <a:t>Populationen benötigen Raum</a:t>
            </a:r>
          </a:p>
        </p:txBody>
      </p:sp>
      <p:sp>
        <p:nvSpPr>
          <p:cNvPr id="3" name="Inhaltsplatzhalter 2">
            <a:extLst>
              <a:ext uri="{FF2B5EF4-FFF2-40B4-BE49-F238E27FC236}">
                <a16:creationId xmlns:a16="http://schemas.microsoft.com/office/drawing/2014/main" id="{7F1EE9BA-41E0-66D9-434E-9A90E7CEAA4D}"/>
              </a:ext>
            </a:extLst>
          </p:cNvPr>
          <p:cNvSpPr>
            <a:spLocks noGrp="1"/>
          </p:cNvSpPr>
          <p:nvPr>
            <p:ph idx="1"/>
          </p:nvPr>
        </p:nvSpPr>
        <p:spPr>
          <a:xfrm>
            <a:off x="606424" y="2287077"/>
            <a:ext cx="4986775" cy="4362386"/>
          </a:xfrm>
        </p:spPr>
        <p:txBody>
          <a:bodyPr/>
          <a:lstStyle/>
          <a:p>
            <a:pPr lvl="1"/>
            <a:r>
              <a:rPr lang="de-CH" dirty="0">
                <a:latin typeface="+mn-lt"/>
              </a:rPr>
              <a:t>Jede Art hat andere Ansprüche</a:t>
            </a:r>
          </a:p>
          <a:p>
            <a:pPr lvl="1"/>
            <a:endParaRPr lang="de-CH" dirty="0">
              <a:latin typeface="+mn-lt"/>
            </a:endParaRPr>
          </a:p>
          <a:p>
            <a:pPr>
              <a:tabLst>
                <a:tab pos="2886075" algn="l"/>
              </a:tabLst>
            </a:pPr>
            <a:r>
              <a:rPr lang="de-CH" dirty="0"/>
              <a:t>Einzelne Pflanze:  	einige cm2</a:t>
            </a:r>
          </a:p>
          <a:p>
            <a:r>
              <a:rPr lang="de-CH" dirty="0"/>
              <a:t>Feldgrille: 		  einige m2 </a:t>
            </a:r>
          </a:p>
          <a:p>
            <a:r>
              <a:rPr lang="de-CH" dirty="0" err="1"/>
              <a:t>Neuntöterpaar</a:t>
            </a:r>
            <a:r>
              <a:rPr lang="de-CH" dirty="0"/>
              <a:t>:		  1,5 - 6 ha</a:t>
            </a:r>
          </a:p>
          <a:p>
            <a:r>
              <a:rPr lang="de-CH" dirty="0" err="1"/>
              <a:t>Steinkauzpaar</a:t>
            </a:r>
            <a:r>
              <a:rPr lang="de-CH" dirty="0"/>
              <a:t>:		  5 - 17 ha</a:t>
            </a:r>
          </a:p>
          <a:p>
            <a:r>
              <a:rPr lang="de-CH" dirty="0"/>
              <a:t>Steinadlerpaar: 	  ~ 50 km2</a:t>
            </a:r>
          </a:p>
        </p:txBody>
      </p:sp>
      <p:sp>
        <p:nvSpPr>
          <p:cNvPr id="9" name="Textplatzhalter 8">
            <a:extLst>
              <a:ext uri="{FF2B5EF4-FFF2-40B4-BE49-F238E27FC236}">
                <a16:creationId xmlns:a16="http://schemas.microsoft.com/office/drawing/2014/main" id="{CC1E8B0F-7F15-D552-A991-A251E359F0B1}"/>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3DBC068A-9020-AA48-7459-BE8B27033C56}"/>
              </a:ext>
            </a:extLst>
          </p:cNvPr>
          <p:cNvSpPr>
            <a:spLocks noGrp="1"/>
          </p:cNvSpPr>
          <p:nvPr>
            <p:ph type="body" sz="quarter" idx="21"/>
          </p:nvPr>
        </p:nvSpPr>
        <p:spPr/>
        <p:txBody>
          <a:bodyPr/>
          <a:lstStyle/>
          <a:p>
            <a:endParaRPr lang="de-CH"/>
          </a:p>
        </p:txBody>
      </p:sp>
      <p:pic>
        <p:nvPicPr>
          <p:cNvPr id="8" name="Grafik 7" descr="Ein Bild, das Baum, Screenshot, Karte, Luftfotografie enthält.&#10;&#10;Automatisch generierte Beschreibung">
            <a:extLst>
              <a:ext uri="{FF2B5EF4-FFF2-40B4-BE49-F238E27FC236}">
                <a16:creationId xmlns:a16="http://schemas.microsoft.com/office/drawing/2014/main" id="{1E80A6DF-6C21-F57F-19EE-243015C5A9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3199" y="2055099"/>
            <a:ext cx="6096000" cy="3606800"/>
          </a:xfrm>
          <a:prstGeom prst="rect">
            <a:avLst/>
          </a:prstGeom>
        </p:spPr>
      </p:pic>
      <p:sp>
        <p:nvSpPr>
          <p:cNvPr id="12" name="Inhaltsplatzhalter 2">
            <a:extLst>
              <a:ext uri="{FF2B5EF4-FFF2-40B4-BE49-F238E27FC236}">
                <a16:creationId xmlns:a16="http://schemas.microsoft.com/office/drawing/2014/main" id="{4879CA45-E0C4-9FE0-3197-E889D7A0D7FA}"/>
              </a:ext>
            </a:extLst>
          </p:cNvPr>
          <p:cNvSpPr txBox="1">
            <a:spLocks/>
          </p:cNvSpPr>
          <p:nvPr/>
        </p:nvSpPr>
        <p:spPr>
          <a:xfrm>
            <a:off x="5593199" y="5893877"/>
            <a:ext cx="4986775" cy="344065"/>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de-DE" dirty="0"/>
              <a:t>Lebensnetz des Neuntöters am </a:t>
            </a:r>
            <a:r>
              <a:rPr lang="de-DE" dirty="0" err="1"/>
              <a:t>Farnsberg</a:t>
            </a:r>
            <a:r>
              <a:rPr lang="de-DE" dirty="0"/>
              <a:t>, BL</a:t>
            </a:r>
          </a:p>
          <a:p>
            <a:pPr lvl="6"/>
            <a:endParaRPr lang="de-CH" dirty="0"/>
          </a:p>
        </p:txBody>
      </p:sp>
      <p:sp>
        <p:nvSpPr>
          <p:cNvPr id="5" name="Text Placeholder 5">
            <a:extLst>
              <a:ext uri="{FF2B5EF4-FFF2-40B4-BE49-F238E27FC236}">
                <a16:creationId xmlns:a16="http://schemas.microsoft.com/office/drawing/2014/main" id="{92463535-5B4E-DC82-8360-BDE91C439275}"/>
              </a:ext>
            </a:extLst>
          </p:cNvPr>
          <p:cNvSpPr>
            <a:spLocks noGrp="1"/>
          </p:cNvSpPr>
          <p:nvPr>
            <p:ph type="body" sz="quarter" idx="13"/>
          </p:nvPr>
        </p:nvSpPr>
        <p:spPr>
          <a:xfrm>
            <a:off x="606425" y="-1"/>
            <a:ext cx="10979150" cy="759223"/>
          </a:xfrm>
        </p:spPr>
        <p:txBody>
          <a:bodyPr/>
          <a:lstStyle/>
          <a:p>
            <a:r>
              <a:rPr lang="de-CH" dirty="0"/>
              <a:t>Die Ökologische Infrastruktur und ihre Bedeutung</a:t>
            </a:r>
            <a:endParaRPr lang="en-CH"/>
          </a:p>
        </p:txBody>
      </p:sp>
    </p:spTree>
    <p:extLst>
      <p:ext uri="{BB962C8B-B14F-4D97-AF65-F5344CB8AC3E}">
        <p14:creationId xmlns:p14="http://schemas.microsoft.com/office/powerpoint/2010/main" val="296538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2E882-DA5C-22ED-5CAE-884411A210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E294AE-74CE-F5DE-D30B-FFC72F463ABE}"/>
              </a:ext>
            </a:extLst>
          </p:cNvPr>
          <p:cNvSpPr>
            <a:spLocks noGrp="1"/>
          </p:cNvSpPr>
          <p:nvPr>
            <p:ph type="title"/>
          </p:nvPr>
        </p:nvSpPr>
        <p:spPr/>
        <p:txBody>
          <a:bodyPr/>
          <a:lstStyle/>
          <a:p>
            <a:r>
              <a:rPr lang="de-CH" dirty="0"/>
              <a:t>Das Richtige richtig miteinander vernetzen</a:t>
            </a:r>
          </a:p>
        </p:txBody>
      </p:sp>
      <p:sp>
        <p:nvSpPr>
          <p:cNvPr id="3" name="Inhaltsplatzhalter 2">
            <a:extLst>
              <a:ext uri="{FF2B5EF4-FFF2-40B4-BE49-F238E27FC236}">
                <a16:creationId xmlns:a16="http://schemas.microsoft.com/office/drawing/2014/main" id="{ED5891F6-DE6A-4C5F-BBAD-8C6FFB59EEEB}"/>
              </a:ext>
            </a:extLst>
          </p:cNvPr>
          <p:cNvSpPr>
            <a:spLocks noGrp="1"/>
          </p:cNvSpPr>
          <p:nvPr>
            <p:ph idx="1"/>
          </p:nvPr>
        </p:nvSpPr>
        <p:spPr>
          <a:xfrm>
            <a:off x="602155" y="2361500"/>
            <a:ext cx="4986775" cy="4362386"/>
          </a:xfrm>
        </p:spPr>
        <p:txBody>
          <a:bodyPr/>
          <a:lstStyle/>
          <a:p>
            <a:pPr marL="0" lvl="1" indent="0"/>
            <a:r>
              <a:rPr lang="de-CH" dirty="0">
                <a:latin typeface="+mn-lt"/>
              </a:rPr>
              <a:t>Vernetzung bedeutet: </a:t>
            </a:r>
            <a:br>
              <a:rPr lang="de-CH" dirty="0">
                <a:latin typeface="+mn-lt"/>
              </a:rPr>
            </a:br>
            <a:r>
              <a:rPr lang="de-CH" dirty="0">
                <a:latin typeface="+mn-lt"/>
              </a:rPr>
              <a:t>Spezifische Mobilität ermöglichen</a:t>
            </a:r>
          </a:p>
          <a:p>
            <a:pPr marL="0" lvl="1" indent="0"/>
            <a:endParaRPr lang="de-CH" dirty="0">
              <a:latin typeface="+mn-lt"/>
            </a:endParaRPr>
          </a:p>
          <a:p>
            <a:pPr lvl="2"/>
            <a:r>
              <a:rPr lang="de-CH" dirty="0"/>
              <a:t>Trittsteine zwischen Kerngebieten schaffen</a:t>
            </a:r>
          </a:p>
          <a:p>
            <a:pPr lvl="2"/>
            <a:r>
              <a:rPr lang="de-CH" dirty="0"/>
              <a:t>Hindernisse eliminieren</a:t>
            </a:r>
          </a:p>
          <a:p>
            <a:pPr lvl="2"/>
            <a:r>
              <a:rPr lang="de-CH" dirty="0"/>
              <a:t>Lebensräume in erreichbaren Distanzen schaffen</a:t>
            </a:r>
          </a:p>
        </p:txBody>
      </p:sp>
      <p:sp>
        <p:nvSpPr>
          <p:cNvPr id="21" name="Textplatzhalter 20">
            <a:extLst>
              <a:ext uri="{FF2B5EF4-FFF2-40B4-BE49-F238E27FC236}">
                <a16:creationId xmlns:a16="http://schemas.microsoft.com/office/drawing/2014/main" id="{B52E9916-0035-A2DE-5D54-B2E3E8C17BAB}"/>
              </a:ext>
            </a:extLst>
          </p:cNvPr>
          <p:cNvSpPr>
            <a:spLocks noGrp="1"/>
          </p:cNvSpPr>
          <p:nvPr>
            <p:ph type="body" sz="quarter" idx="30"/>
          </p:nvPr>
        </p:nvSpPr>
        <p:spPr>
          <a:xfrm>
            <a:off x="6468000" y="3531600"/>
            <a:ext cx="1879200" cy="274134"/>
          </a:xfrm>
        </p:spPr>
        <p:txBody>
          <a:bodyPr/>
          <a:lstStyle/>
          <a:p>
            <a:r>
              <a:rPr lang="de-CH" sz="1200" dirty="0"/>
              <a:t>Ausbreitung</a:t>
            </a:r>
          </a:p>
        </p:txBody>
      </p:sp>
      <p:sp>
        <p:nvSpPr>
          <p:cNvPr id="22" name="Textplatzhalter 21">
            <a:extLst>
              <a:ext uri="{FF2B5EF4-FFF2-40B4-BE49-F238E27FC236}">
                <a16:creationId xmlns:a16="http://schemas.microsoft.com/office/drawing/2014/main" id="{841254F3-1A8F-17D8-E861-4CA0D9628F06}"/>
              </a:ext>
            </a:extLst>
          </p:cNvPr>
          <p:cNvSpPr>
            <a:spLocks noGrp="1"/>
          </p:cNvSpPr>
          <p:nvPr>
            <p:ph type="body" sz="quarter" idx="31"/>
          </p:nvPr>
        </p:nvSpPr>
        <p:spPr/>
        <p:txBody>
          <a:bodyPr/>
          <a:lstStyle/>
          <a:p>
            <a:r>
              <a:rPr lang="de-CH" sz="1200" dirty="0"/>
              <a:t>Tägliche</a:t>
            </a:r>
            <a:r>
              <a:rPr lang="de-CH" dirty="0"/>
              <a:t> </a:t>
            </a:r>
            <a:r>
              <a:rPr lang="de-CH" sz="1200" dirty="0"/>
              <a:t>Mobilität</a:t>
            </a:r>
            <a:endParaRPr lang="de-CH" dirty="0"/>
          </a:p>
        </p:txBody>
      </p:sp>
      <p:sp>
        <p:nvSpPr>
          <p:cNvPr id="23" name="Textplatzhalter 22">
            <a:extLst>
              <a:ext uri="{FF2B5EF4-FFF2-40B4-BE49-F238E27FC236}">
                <a16:creationId xmlns:a16="http://schemas.microsoft.com/office/drawing/2014/main" id="{25386183-8207-9484-3882-500BDA0AFF93}"/>
              </a:ext>
            </a:extLst>
          </p:cNvPr>
          <p:cNvSpPr>
            <a:spLocks noGrp="1"/>
          </p:cNvSpPr>
          <p:nvPr>
            <p:ph type="body" sz="quarter" idx="32"/>
          </p:nvPr>
        </p:nvSpPr>
        <p:spPr>
          <a:xfrm>
            <a:off x="7718400" y="5878800"/>
            <a:ext cx="1879200" cy="274134"/>
          </a:xfrm>
        </p:spPr>
        <p:txBody>
          <a:bodyPr/>
          <a:lstStyle/>
          <a:p>
            <a:r>
              <a:rPr lang="de-CH" sz="1200" dirty="0"/>
              <a:t>Saisonale Wanderung</a:t>
            </a:r>
          </a:p>
        </p:txBody>
      </p:sp>
      <p:pic>
        <p:nvPicPr>
          <p:cNvPr id="16" name="Bildplatzhalter 15" descr="Ein Bild, das Frosch, Amphibie, Echter Frosch, Kröte enthält.&#10;&#10;Automatisch generierte Beschreibung">
            <a:extLst>
              <a:ext uri="{FF2B5EF4-FFF2-40B4-BE49-F238E27FC236}">
                <a16:creationId xmlns:a16="http://schemas.microsoft.com/office/drawing/2014/main" id="{239B0992-1E5C-7DE7-CEF8-13A27CEE10CB}"/>
              </a:ext>
            </a:extLst>
          </p:cNvPr>
          <p:cNvPicPr>
            <a:picLocks noGrp="1" noChangeAspect="1"/>
          </p:cNvPicPr>
          <p:nvPr>
            <p:ph type="pic" sz="quarter" idx="23"/>
          </p:nvPr>
        </p:nvPicPr>
        <p:blipFill>
          <a:blip r:embed="rId3">
            <a:extLst>
              <a:ext uri="{28A0092B-C50C-407E-A947-70E740481C1C}">
                <a14:useLocalDpi xmlns:a14="http://schemas.microsoft.com/office/drawing/2010/main" val="0"/>
              </a:ext>
            </a:extLst>
          </a:blip>
          <a:srcRect l="10776" r="10776"/>
          <a:stretch>
            <a:fillRect/>
          </a:stretch>
        </p:blipFill>
        <p:spPr/>
      </p:pic>
      <p:pic>
        <p:nvPicPr>
          <p:cNvPr id="7" name="Bildplatzhalter 6" descr="Ein Bild, das Vogel, draußen, Raubvogel, Eule enthält.&#10;&#10;Automatisch generierte Beschreibung">
            <a:extLst>
              <a:ext uri="{FF2B5EF4-FFF2-40B4-BE49-F238E27FC236}">
                <a16:creationId xmlns:a16="http://schemas.microsoft.com/office/drawing/2014/main" id="{170D511C-A692-6CDA-8449-90258A7CB9AA}"/>
              </a:ext>
            </a:extLst>
          </p:cNvPr>
          <p:cNvPicPr>
            <a:picLocks noGrp="1" noChangeAspect="1"/>
          </p:cNvPicPr>
          <p:nvPr>
            <p:ph type="pic" sz="quarter" idx="19"/>
          </p:nvPr>
        </p:nvPicPr>
        <p:blipFill>
          <a:blip r:embed="rId4">
            <a:extLst>
              <a:ext uri="{28A0092B-C50C-407E-A947-70E740481C1C}">
                <a14:useLocalDpi xmlns:a14="http://schemas.microsoft.com/office/drawing/2010/main" val="0"/>
              </a:ext>
            </a:extLst>
          </a:blip>
          <a:srcRect l="20280" t="17233" r="28499" b="4118"/>
          <a:stretch/>
        </p:blipFill>
        <p:spPr>
          <a:xfrm>
            <a:off x="6468000" y="1652400"/>
            <a:ext cx="1879200" cy="1879200"/>
          </a:xfrm>
        </p:spPr>
      </p:pic>
      <p:pic>
        <p:nvPicPr>
          <p:cNvPr id="13" name="Bildplatzhalter 12">
            <a:extLst>
              <a:ext uri="{FF2B5EF4-FFF2-40B4-BE49-F238E27FC236}">
                <a16:creationId xmlns:a16="http://schemas.microsoft.com/office/drawing/2014/main" id="{37A106A9-F5DC-EEEA-5752-18AB2D1831EC}"/>
              </a:ext>
            </a:extLst>
          </p:cNvPr>
          <p:cNvPicPr>
            <a:picLocks noGrp="1" noChangeAspect="1"/>
          </p:cNvPicPr>
          <p:nvPr>
            <p:ph type="pic" sz="quarter" idx="18"/>
          </p:nvPr>
        </p:nvPicPr>
        <p:blipFill>
          <a:blip r:embed="rId5">
            <a:extLst>
              <a:ext uri="{28A0092B-C50C-407E-A947-70E740481C1C}">
                <a14:useLocalDpi xmlns:a14="http://schemas.microsoft.com/office/drawing/2010/main" val="0"/>
              </a:ext>
            </a:extLst>
          </a:blip>
          <a:srcRect l="20998" r="20998"/>
          <a:stretch/>
        </p:blipFill>
        <p:spPr>
          <a:xfrm>
            <a:off x="9093600" y="1652400"/>
            <a:ext cx="1879200" cy="1879200"/>
          </a:xfrm>
        </p:spPr>
      </p:pic>
      <p:sp>
        <p:nvSpPr>
          <p:cNvPr id="4" name="Text Placeholder 5">
            <a:extLst>
              <a:ext uri="{FF2B5EF4-FFF2-40B4-BE49-F238E27FC236}">
                <a16:creationId xmlns:a16="http://schemas.microsoft.com/office/drawing/2014/main" id="{66654DE8-20A6-F789-9D98-A9D71FC22F8C}"/>
              </a:ext>
            </a:extLst>
          </p:cNvPr>
          <p:cNvSpPr>
            <a:spLocks noGrp="1"/>
          </p:cNvSpPr>
          <p:nvPr>
            <p:ph type="body" sz="quarter" idx="13"/>
          </p:nvPr>
        </p:nvSpPr>
        <p:spPr>
          <a:xfrm>
            <a:off x="606425" y="-1"/>
            <a:ext cx="10979150" cy="759223"/>
          </a:xfrm>
        </p:spPr>
        <p:txBody>
          <a:bodyPr/>
          <a:lstStyle/>
          <a:p>
            <a:r>
              <a:rPr lang="de-CH" dirty="0"/>
              <a:t>Die Ökologische Infrastruktur und ihre Bedeutung</a:t>
            </a:r>
            <a:endParaRPr lang="en-CH"/>
          </a:p>
        </p:txBody>
      </p:sp>
    </p:spTree>
    <p:extLst>
      <p:ext uri="{BB962C8B-B14F-4D97-AF65-F5344CB8AC3E}">
        <p14:creationId xmlns:p14="http://schemas.microsoft.com/office/powerpoint/2010/main" val="4204226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B82D4-CE61-837C-47A5-2721020F541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7463043-BE00-07A4-792E-37A6085B35BA}"/>
              </a:ext>
            </a:extLst>
          </p:cNvPr>
          <p:cNvSpPr>
            <a:spLocks noGrp="1"/>
          </p:cNvSpPr>
          <p:nvPr>
            <p:ph type="title"/>
          </p:nvPr>
        </p:nvSpPr>
        <p:spPr/>
        <p:txBody>
          <a:bodyPr/>
          <a:lstStyle/>
          <a:p>
            <a:r>
              <a:rPr lang="de-CH" dirty="0"/>
              <a:t>Flächenbedarf</a:t>
            </a:r>
          </a:p>
        </p:txBody>
      </p:sp>
      <p:sp>
        <p:nvSpPr>
          <p:cNvPr id="3" name="Inhaltsplatzhalter 2">
            <a:extLst>
              <a:ext uri="{FF2B5EF4-FFF2-40B4-BE49-F238E27FC236}">
                <a16:creationId xmlns:a16="http://schemas.microsoft.com/office/drawing/2014/main" id="{D1F020BF-CB12-2C45-0293-63359D7F3D54}"/>
              </a:ext>
            </a:extLst>
          </p:cNvPr>
          <p:cNvSpPr>
            <a:spLocks noGrp="1"/>
          </p:cNvSpPr>
          <p:nvPr>
            <p:ph idx="1"/>
          </p:nvPr>
        </p:nvSpPr>
        <p:spPr>
          <a:xfrm>
            <a:off x="606424" y="2348512"/>
            <a:ext cx="4986775" cy="4362386"/>
          </a:xfrm>
        </p:spPr>
        <p:txBody>
          <a:bodyPr/>
          <a:lstStyle/>
          <a:p>
            <a:pPr lvl="1"/>
            <a:r>
              <a:rPr lang="de-CH" dirty="0">
                <a:latin typeface="+mn-lt"/>
              </a:rPr>
              <a:t>Schutzgebiete</a:t>
            </a:r>
          </a:p>
          <a:p>
            <a:pPr lvl="1"/>
            <a:endParaRPr lang="de-CH" dirty="0">
              <a:latin typeface="+mn-lt"/>
            </a:endParaRPr>
          </a:p>
          <a:p>
            <a:r>
              <a:rPr lang="de-CH" dirty="0"/>
              <a:t>Bilden als Kerngebiete das Grundgerüst der Ö. I..</a:t>
            </a:r>
          </a:p>
          <a:p>
            <a:endParaRPr lang="de-CH" dirty="0"/>
          </a:p>
          <a:p>
            <a:pPr lvl="2"/>
            <a:r>
              <a:rPr lang="de-CH" dirty="0"/>
              <a:t>Erhalt und Pflege der Kerngebiete ist die Basis für den Aufbau des Lebensnetzes</a:t>
            </a:r>
          </a:p>
        </p:txBody>
      </p:sp>
      <p:sp>
        <p:nvSpPr>
          <p:cNvPr id="9" name="Textplatzhalter 8">
            <a:extLst>
              <a:ext uri="{FF2B5EF4-FFF2-40B4-BE49-F238E27FC236}">
                <a16:creationId xmlns:a16="http://schemas.microsoft.com/office/drawing/2014/main" id="{EF934226-79D2-B5DA-8AF6-137EF51E5727}"/>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56E9396E-C37D-A20C-B737-2DA63E060D9A}"/>
              </a:ext>
            </a:extLst>
          </p:cNvPr>
          <p:cNvSpPr>
            <a:spLocks noGrp="1"/>
          </p:cNvSpPr>
          <p:nvPr>
            <p:ph type="body" sz="quarter" idx="21"/>
          </p:nvPr>
        </p:nvSpPr>
        <p:spPr/>
        <p:txBody>
          <a:bodyPr/>
          <a:lstStyle/>
          <a:p>
            <a:endParaRPr lang="de-CH"/>
          </a:p>
        </p:txBody>
      </p:sp>
      <p:pic>
        <p:nvPicPr>
          <p:cNvPr id="17" name="Bildplatzhalter 16">
            <a:extLst>
              <a:ext uri="{FF2B5EF4-FFF2-40B4-BE49-F238E27FC236}">
                <a16:creationId xmlns:a16="http://schemas.microsoft.com/office/drawing/2014/main" id="{926F70C1-5489-2B97-9E9B-D7C9937071AD}"/>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30590"/>
          <a:stretch/>
        </p:blipFill>
        <p:spPr>
          <a:xfrm>
            <a:off x="6180000" y="0"/>
            <a:ext cx="6012000" cy="6858000"/>
          </a:xfrm>
        </p:spPr>
      </p:pic>
      <p:sp>
        <p:nvSpPr>
          <p:cNvPr id="4" name="Text Placeholder 5">
            <a:extLst>
              <a:ext uri="{FF2B5EF4-FFF2-40B4-BE49-F238E27FC236}">
                <a16:creationId xmlns:a16="http://schemas.microsoft.com/office/drawing/2014/main" id="{D9DF106F-AA1D-4CE4-6109-01E53F8985BE}"/>
              </a:ext>
            </a:extLst>
          </p:cNvPr>
          <p:cNvSpPr>
            <a:spLocks noGrp="1"/>
          </p:cNvSpPr>
          <p:nvPr>
            <p:ph type="body" sz="quarter" idx="13"/>
          </p:nvPr>
        </p:nvSpPr>
        <p:spPr>
          <a:xfrm>
            <a:off x="606425" y="-1"/>
            <a:ext cx="10979150" cy="759223"/>
          </a:xfrm>
        </p:spPr>
        <p:txBody>
          <a:bodyPr/>
          <a:lstStyle/>
          <a:p>
            <a:r>
              <a:rPr lang="de-CH" dirty="0"/>
              <a:t>Flächen für das Lebensnetz</a:t>
            </a:r>
            <a:endParaRPr lang="en-CH"/>
          </a:p>
        </p:txBody>
      </p:sp>
    </p:spTree>
    <p:extLst>
      <p:ext uri="{BB962C8B-B14F-4D97-AF65-F5344CB8AC3E}">
        <p14:creationId xmlns:p14="http://schemas.microsoft.com/office/powerpoint/2010/main" val="423058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EC9B2-0F41-3157-ED08-6AE032BA860B}"/>
            </a:ext>
          </a:extLst>
        </p:cNvPr>
        <p:cNvGrpSpPr/>
        <p:nvPr/>
      </p:nvGrpSpPr>
      <p:grpSpPr>
        <a:xfrm>
          <a:off x="0" y="0"/>
          <a:ext cx="0" cy="0"/>
          <a:chOff x="0" y="0"/>
          <a:chExt cx="0" cy="0"/>
        </a:xfrm>
      </p:grpSpPr>
      <p:sp>
        <p:nvSpPr>
          <p:cNvPr id="12" name="Inhaltsplatzhalter 8">
            <a:extLst>
              <a:ext uri="{FF2B5EF4-FFF2-40B4-BE49-F238E27FC236}">
                <a16:creationId xmlns:a16="http://schemas.microsoft.com/office/drawing/2014/main" id="{D984D997-CCEA-3B5F-4885-E67FF118AAA0}"/>
              </a:ext>
            </a:extLst>
          </p:cNvPr>
          <p:cNvSpPr txBox="1">
            <a:spLocks/>
          </p:cNvSpPr>
          <p:nvPr/>
        </p:nvSpPr>
        <p:spPr>
          <a:xfrm>
            <a:off x="5526333" y="2258750"/>
            <a:ext cx="6080179" cy="4609330"/>
          </a:xfrm>
          <a:prstGeom prst="rect">
            <a:avLst/>
          </a:prstGeom>
          <a:solidFill>
            <a:schemeClr val="bg1"/>
          </a:solidFill>
        </p:spPr>
        <p:txBody>
          <a:bodyPr vert="horz" wrap="square" lIns="0" tIns="0" rIns="608400" bIns="72000" rtlCol="0">
            <a:sp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1">
              <a:spcAft>
                <a:spcPts val="600"/>
              </a:spcAft>
            </a:pPr>
            <a:r>
              <a:rPr lang="de-CH" dirty="0">
                <a:latin typeface="+mn-lt"/>
              </a:rPr>
              <a:t>Weitere Schutzgebiete:</a:t>
            </a:r>
          </a:p>
          <a:p>
            <a:pPr lvl="2">
              <a:spcAft>
                <a:spcPts val="600"/>
              </a:spcAft>
            </a:pPr>
            <a:r>
              <a:rPr lang="de-CH" dirty="0"/>
              <a:t>Schweizerischer Nationalpark</a:t>
            </a:r>
          </a:p>
          <a:p>
            <a:pPr lvl="2">
              <a:spcAft>
                <a:spcPts val="600"/>
              </a:spcAft>
            </a:pPr>
            <a:r>
              <a:rPr lang="de-CH" dirty="0"/>
              <a:t>Kantonale/Kommunale Gebiete</a:t>
            </a:r>
          </a:p>
          <a:p>
            <a:pPr lvl="2">
              <a:spcAft>
                <a:spcPts val="600"/>
              </a:spcAft>
            </a:pPr>
            <a:r>
              <a:rPr lang="de-CH" dirty="0"/>
              <a:t>Waldreservate</a:t>
            </a:r>
          </a:p>
          <a:p>
            <a:pPr lvl="2">
              <a:spcAft>
                <a:spcPts val="600"/>
              </a:spcAft>
            </a:pPr>
            <a:r>
              <a:rPr lang="de-CH" dirty="0"/>
              <a:t>Private Schutzgebiete</a:t>
            </a:r>
          </a:p>
          <a:p>
            <a:pPr lvl="2">
              <a:spcAft>
                <a:spcPts val="600"/>
              </a:spcAft>
            </a:pPr>
            <a:r>
              <a:rPr lang="de-CH" dirty="0"/>
              <a:t>Eidgenössische Jagdbanngebiete</a:t>
            </a:r>
            <a:r>
              <a:rPr lang="de-CH" dirty="0">
                <a:solidFill>
                  <a:srgbClr val="2E74B6"/>
                </a:solidFill>
              </a:rPr>
              <a:t>*</a:t>
            </a:r>
          </a:p>
          <a:p>
            <a:pPr lvl="2">
              <a:spcAft>
                <a:spcPts val="600"/>
              </a:spcAft>
            </a:pPr>
            <a:r>
              <a:rPr lang="de-CH" dirty="0"/>
              <a:t>Wasser- und Zugvogelreservate</a:t>
            </a:r>
            <a:r>
              <a:rPr lang="de-CH" dirty="0">
                <a:solidFill>
                  <a:srgbClr val="2E74B6"/>
                </a:solidFill>
              </a:rPr>
              <a:t>*</a:t>
            </a:r>
          </a:p>
          <a:p>
            <a:pPr marL="2713038" lvl="2" indent="-312738">
              <a:spcAft>
                <a:spcPts val="600"/>
              </a:spcAft>
              <a:buNone/>
              <a:tabLst>
                <a:tab pos="795338" algn="l"/>
                <a:tab pos="2665413" algn="l"/>
              </a:tabLst>
            </a:pPr>
            <a:r>
              <a:rPr lang="de-CH" sz="1800" i="1" dirty="0">
                <a:solidFill>
                  <a:srgbClr val="2E74B6"/>
                </a:solidFill>
              </a:rPr>
              <a:t>*limitierter Schutz</a:t>
            </a:r>
          </a:p>
        </p:txBody>
      </p:sp>
      <p:sp>
        <p:nvSpPr>
          <p:cNvPr id="2" name="Titel 1">
            <a:extLst>
              <a:ext uri="{FF2B5EF4-FFF2-40B4-BE49-F238E27FC236}">
                <a16:creationId xmlns:a16="http://schemas.microsoft.com/office/drawing/2014/main" id="{ED791B09-5B9B-FE2D-9048-F17E934419EF}"/>
              </a:ext>
            </a:extLst>
          </p:cNvPr>
          <p:cNvSpPr>
            <a:spLocks noGrp="1"/>
          </p:cNvSpPr>
          <p:nvPr>
            <p:ph type="title"/>
          </p:nvPr>
        </p:nvSpPr>
        <p:spPr/>
        <p:txBody>
          <a:bodyPr/>
          <a:lstStyle/>
          <a:p>
            <a:r>
              <a:rPr lang="de-CH" dirty="0"/>
              <a:t>Flächenbedarf</a:t>
            </a:r>
          </a:p>
        </p:txBody>
      </p:sp>
      <p:sp>
        <p:nvSpPr>
          <p:cNvPr id="9" name="Inhaltsplatzhalter 8">
            <a:extLst>
              <a:ext uri="{FF2B5EF4-FFF2-40B4-BE49-F238E27FC236}">
                <a16:creationId xmlns:a16="http://schemas.microsoft.com/office/drawing/2014/main" id="{D7F73F58-0F0D-C892-60B6-6DF010CBB70E}"/>
              </a:ext>
            </a:extLst>
          </p:cNvPr>
          <p:cNvSpPr>
            <a:spLocks noGrp="1"/>
          </p:cNvSpPr>
          <p:nvPr>
            <p:ph idx="18"/>
          </p:nvPr>
        </p:nvSpPr>
        <p:spPr>
          <a:xfrm>
            <a:off x="606425" y="2258750"/>
            <a:ext cx="4677937" cy="4007050"/>
          </a:xfrm>
        </p:spPr>
        <p:txBody>
          <a:bodyPr/>
          <a:lstStyle/>
          <a:p>
            <a:pPr lvl="1">
              <a:spcAft>
                <a:spcPts val="600"/>
              </a:spcAft>
            </a:pPr>
            <a:r>
              <a:rPr lang="de-CH" dirty="0">
                <a:latin typeface="+mn-lt"/>
              </a:rPr>
              <a:t>Nationale Biotopinventare:</a:t>
            </a:r>
          </a:p>
          <a:p>
            <a:pPr lvl="2">
              <a:spcAft>
                <a:spcPts val="600"/>
              </a:spcAft>
            </a:pPr>
            <a:r>
              <a:rPr lang="de-CH" dirty="0"/>
              <a:t>Hochmoore</a:t>
            </a:r>
          </a:p>
          <a:p>
            <a:pPr lvl="2">
              <a:spcAft>
                <a:spcPts val="600"/>
              </a:spcAft>
            </a:pPr>
            <a:r>
              <a:rPr lang="de-CH" dirty="0"/>
              <a:t>Flachmoore</a:t>
            </a:r>
          </a:p>
          <a:p>
            <a:pPr lvl="2">
              <a:spcAft>
                <a:spcPts val="600"/>
              </a:spcAft>
            </a:pPr>
            <a:r>
              <a:rPr lang="de-CH" dirty="0"/>
              <a:t>Auen</a:t>
            </a:r>
          </a:p>
          <a:p>
            <a:pPr lvl="2">
              <a:spcAft>
                <a:spcPts val="600"/>
              </a:spcAft>
            </a:pPr>
            <a:r>
              <a:rPr lang="de-CH" dirty="0"/>
              <a:t>Amphibienlaichgebiete</a:t>
            </a:r>
          </a:p>
          <a:p>
            <a:pPr lvl="2">
              <a:spcAft>
                <a:spcPts val="600"/>
              </a:spcAft>
            </a:pPr>
            <a:r>
              <a:rPr lang="de-CH" dirty="0"/>
              <a:t>Trockenwiesen und –weiden</a:t>
            </a:r>
          </a:p>
          <a:p>
            <a:pPr marL="0" lvl="2" indent="0">
              <a:spcAft>
                <a:spcPts val="600"/>
              </a:spcAft>
              <a:buNone/>
            </a:pPr>
            <a:r>
              <a:rPr lang="de-CH" dirty="0">
                <a:solidFill>
                  <a:srgbClr val="2E74B6"/>
                </a:solidFill>
              </a:rPr>
              <a:t>2,2% der Landesfläche</a:t>
            </a:r>
          </a:p>
        </p:txBody>
      </p:sp>
      <p:sp>
        <p:nvSpPr>
          <p:cNvPr id="13" name="Textplatzhalter 12">
            <a:extLst>
              <a:ext uri="{FF2B5EF4-FFF2-40B4-BE49-F238E27FC236}">
                <a16:creationId xmlns:a16="http://schemas.microsoft.com/office/drawing/2014/main" id="{10A11BC4-16FE-AC90-4331-450559FC0A22}"/>
              </a:ext>
            </a:extLst>
          </p:cNvPr>
          <p:cNvSpPr>
            <a:spLocks noGrp="1"/>
          </p:cNvSpPr>
          <p:nvPr>
            <p:ph type="body" sz="quarter" idx="20"/>
          </p:nvPr>
        </p:nvSpPr>
        <p:spPr/>
        <p:txBody>
          <a:bodyPr/>
          <a:lstStyle/>
          <a:p>
            <a:endParaRPr lang="de-CH" dirty="0"/>
          </a:p>
        </p:txBody>
      </p:sp>
      <p:sp>
        <p:nvSpPr>
          <p:cNvPr id="15" name="Textplatzhalter 14">
            <a:extLst>
              <a:ext uri="{FF2B5EF4-FFF2-40B4-BE49-F238E27FC236}">
                <a16:creationId xmlns:a16="http://schemas.microsoft.com/office/drawing/2014/main" id="{9203B2E8-B7D8-C3B9-8142-4D1BC97E0CA0}"/>
              </a:ext>
            </a:extLst>
          </p:cNvPr>
          <p:cNvSpPr>
            <a:spLocks noGrp="1"/>
          </p:cNvSpPr>
          <p:nvPr>
            <p:ph type="body" sz="quarter" idx="21"/>
          </p:nvPr>
        </p:nvSpPr>
        <p:spPr/>
        <p:txBody>
          <a:bodyPr/>
          <a:lstStyle/>
          <a:p>
            <a:endParaRPr lang="de-CH"/>
          </a:p>
        </p:txBody>
      </p:sp>
      <p:sp>
        <p:nvSpPr>
          <p:cNvPr id="5" name="Inhaltsplatzhalter 4">
            <a:extLst>
              <a:ext uri="{FF2B5EF4-FFF2-40B4-BE49-F238E27FC236}">
                <a16:creationId xmlns:a16="http://schemas.microsoft.com/office/drawing/2014/main" id="{BD91BCBE-1D6D-0E71-64EB-A65CD900067E}"/>
              </a:ext>
            </a:extLst>
          </p:cNvPr>
          <p:cNvSpPr>
            <a:spLocks noGrp="1"/>
          </p:cNvSpPr>
          <p:nvPr>
            <p:ph idx="1"/>
          </p:nvPr>
        </p:nvSpPr>
        <p:spPr>
          <a:xfrm>
            <a:off x="-3" y="1697661"/>
            <a:ext cx="9734312" cy="493516"/>
          </a:xfrm>
        </p:spPr>
        <p:txBody>
          <a:bodyPr/>
          <a:lstStyle/>
          <a:p>
            <a:pPr lvl="1">
              <a:spcAft>
                <a:spcPts val="1200"/>
              </a:spcAft>
            </a:pPr>
            <a:r>
              <a:rPr lang="de-DE" dirty="0"/>
              <a:t>Schutzgebiete umfassen weniger als 10% der Landesfläche</a:t>
            </a:r>
          </a:p>
        </p:txBody>
      </p:sp>
      <p:sp>
        <p:nvSpPr>
          <p:cNvPr id="4" name="Rechteck 3">
            <a:extLst>
              <a:ext uri="{FF2B5EF4-FFF2-40B4-BE49-F238E27FC236}">
                <a16:creationId xmlns:a16="http://schemas.microsoft.com/office/drawing/2014/main" id="{72C8F809-84FC-3C2D-7036-F08A36480E47}"/>
              </a:ext>
            </a:extLst>
          </p:cNvPr>
          <p:cNvSpPr/>
          <p:nvPr/>
        </p:nvSpPr>
        <p:spPr>
          <a:xfrm>
            <a:off x="5328474" y="2191177"/>
            <a:ext cx="4973525" cy="4609330"/>
          </a:xfrm>
          <a:prstGeom prst="rect">
            <a:avLst/>
          </a:prstGeom>
          <a:noFill/>
          <a:ln w="63500">
            <a:solidFill>
              <a:srgbClr val="50AA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6" name="Rechteck 5">
            <a:extLst>
              <a:ext uri="{FF2B5EF4-FFF2-40B4-BE49-F238E27FC236}">
                <a16:creationId xmlns:a16="http://schemas.microsoft.com/office/drawing/2014/main" id="{35828F94-4E2F-CE73-E716-CC7F783F5ABB}"/>
              </a:ext>
            </a:extLst>
          </p:cNvPr>
          <p:cNvSpPr/>
          <p:nvPr/>
        </p:nvSpPr>
        <p:spPr>
          <a:xfrm>
            <a:off x="364454" y="2191177"/>
            <a:ext cx="4786544" cy="4609330"/>
          </a:xfrm>
          <a:prstGeom prst="rect">
            <a:avLst/>
          </a:prstGeom>
          <a:noFill/>
          <a:ln w="63500">
            <a:solidFill>
              <a:srgbClr val="50AA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7" name="Text Placeholder 5">
            <a:extLst>
              <a:ext uri="{FF2B5EF4-FFF2-40B4-BE49-F238E27FC236}">
                <a16:creationId xmlns:a16="http://schemas.microsoft.com/office/drawing/2014/main" id="{35B2E252-F40B-1158-EAF3-830BF2236664}"/>
              </a:ext>
            </a:extLst>
          </p:cNvPr>
          <p:cNvSpPr>
            <a:spLocks noGrp="1"/>
          </p:cNvSpPr>
          <p:nvPr>
            <p:ph type="body" sz="quarter" idx="13"/>
          </p:nvPr>
        </p:nvSpPr>
        <p:spPr>
          <a:xfrm>
            <a:off x="606425" y="-1"/>
            <a:ext cx="10979150" cy="759223"/>
          </a:xfrm>
        </p:spPr>
        <p:txBody>
          <a:bodyPr/>
          <a:lstStyle/>
          <a:p>
            <a:r>
              <a:rPr lang="de-CH" dirty="0"/>
              <a:t>Flächen für das Lebensnetz</a:t>
            </a:r>
            <a:endParaRPr lang="en-CH"/>
          </a:p>
        </p:txBody>
      </p:sp>
    </p:spTree>
    <p:extLst>
      <p:ext uri="{BB962C8B-B14F-4D97-AF65-F5344CB8AC3E}">
        <p14:creationId xmlns:p14="http://schemas.microsoft.com/office/powerpoint/2010/main" val="2027015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37731-73C5-5F16-B0F4-7D8012C00D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BF86C60-DE1A-270C-EE2F-3AA2B5801AB0}"/>
              </a:ext>
            </a:extLst>
          </p:cNvPr>
          <p:cNvSpPr>
            <a:spLocks noGrp="1"/>
          </p:cNvSpPr>
          <p:nvPr>
            <p:ph type="title"/>
          </p:nvPr>
        </p:nvSpPr>
        <p:spPr>
          <a:xfrm>
            <a:off x="606425" y="759222"/>
            <a:ext cx="5238790" cy="672732"/>
          </a:xfrm>
        </p:spPr>
        <p:txBody>
          <a:bodyPr/>
          <a:lstStyle/>
          <a:p>
            <a:r>
              <a:rPr lang="de-CH" dirty="0"/>
              <a:t>Flächenbedarf</a:t>
            </a:r>
          </a:p>
        </p:txBody>
      </p:sp>
      <p:sp>
        <p:nvSpPr>
          <p:cNvPr id="3" name="Inhaltsplatzhalter 2">
            <a:extLst>
              <a:ext uri="{FF2B5EF4-FFF2-40B4-BE49-F238E27FC236}">
                <a16:creationId xmlns:a16="http://schemas.microsoft.com/office/drawing/2014/main" id="{BB942A03-65AF-5A92-7801-B252472650D2}"/>
              </a:ext>
            </a:extLst>
          </p:cNvPr>
          <p:cNvSpPr>
            <a:spLocks noGrp="1"/>
          </p:cNvSpPr>
          <p:nvPr>
            <p:ph idx="1"/>
          </p:nvPr>
        </p:nvSpPr>
        <p:spPr>
          <a:xfrm>
            <a:off x="606424" y="2287077"/>
            <a:ext cx="4986775" cy="4362386"/>
          </a:xfrm>
        </p:spPr>
        <p:txBody>
          <a:bodyPr/>
          <a:lstStyle/>
          <a:p>
            <a:pPr>
              <a:lnSpc>
                <a:spcPts val="3360"/>
              </a:lnSpc>
              <a:spcBef>
                <a:spcPts val="572"/>
              </a:spcBef>
              <a:spcAft>
                <a:spcPts val="600"/>
              </a:spcAft>
            </a:pPr>
            <a:r>
              <a:rPr lang="de-CH" dirty="0"/>
              <a:t>Weitere wertvolle Lebensräume </a:t>
            </a:r>
            <a:br>
              <a:rPr lang="de-CH" dirty="0"/>
            </a:br>
            <a:r>
              <a:rPr lang="de-CH" dirty="0"/>
              <a:t>müssen geschützt werden, z.B.:</a:t>
            </a:r>
          </a:p>
          <a:p>
            <a:pPr lvl="2"/>
            <a:r>
              <a:rPr lang="de-CH" dirty="0"/>
              <a:t>Hochstamm-Obstgärten</a:t>
            </a:r>
          </a:p>
          <a:p>
            <a:pPr lvl="2"/>
            <a:r>
              <a:rPr lang="de-CH" dirty="0"/>
              <a:t>Wiesenbrüter-Gebiete</a:t>
            </a:r>
          </a:p>
          <a:p>
            <a:pPr lvl="2"/>
            <a:r>
              <a:rPr lang="de-CH" dirty="0"/>
              <a:t>Wälder von nationaler Bedeutung</a:t>
            </a:r>
          </a:p>
        </p:txBody>
      </p:sp>
      <p:sp>
        <p:nvSpPr>
          <p:cNvPr id="9" name="Textplatzhalter 8">
            <a:extLst>
              <a:ext uri="{FF2B5EF4-FFF2-40B4-BE49-F238E27FC236}">
                <a16:creationId xmlns:a16="http://schemas.microsoft.com/office/drawing/2014/main" id="{851C1DAF-2DB8-38BB-FE8A-D3F5AF3DD323}"/>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D67D7DD9-E32E-AF7C-3085-D36E1B304A81}"/>
              </a:ext>
            </a:extLst>
          </p:cNvPr>
          <p:cNvSpPr>
            <a:spLocks noGrp="1"/>
          </p:cNvSpPr>
          <p:nvPr>
            <p:ph type="body" sz="quarter" idx="21"/>
          </p:nvPr>
        </p:nvSpPr>
        <p:spPr/>
        <p:txBody>
          <a:bodyPr/>
          <a:lstStyle/>
          <a:p>
            <a:endParaRPr lang="de-CH"/>
          </a:p>
        </p:txBody>
      </p:sp>
      <p:pic>
        <p:nvPicPr>
          <p:cNvPr id="8" name="Bildplatzhalter 7">
            <a:extLst>
              <a:ext uri="{FF2B5EF4-FFF2-40B4-BE49-F238E27FC236}">
                <a16:creationId xmlns:a16="http://schemas.microsoft.com/office/drawing/2014/main" id="{07D9F602-541A-85C2-2BB9-9424521A02E4}"/>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7116" b="7116"/>
          <a:stretch>
            <a:fillRect/>
          </a:stretch>
        </p:blipFill>
        <p:spPr/>
      </p:pic>
      <p:sp>
        <p:nvSpPr>
          <p:cNvPr id="4" name="Text Placeholder 5">
            <a:extLst>
              <a:ext uri="{FF2B5EF4-FFF2-40B4-BE49-F238E27FC236}">
                <a16:creationId xmlns:a16="http://schemas.microsoft.com/office/drawing/2014/main" id="{5323E324-C683-81D7-00FC-3AEAA2C6B5EB}"/>
              </a:ext>
            </a:extLst>
          </p:cNvPr>
          <p:cNvSpPr>
            <a:spLocks noGrp="1"/>
          </p:cNvSpPr>
          <p:nvPr>
            <p:ph type="body" sz="quarter" idx="13"/>
          </p:nvPr>
        </p:nvSpPr>
        <p:spPr>
          <a:xfrm>
            <a:off x="606425" y="-1"/>
            <a:ext cx="10979150" cy="759223"/>
          </a:xfrm>
        </p:spPr>
        <p:txBody>
          <a:bodyPr/>
          <a:lstStyle/>
          <a:p>
            <a:r>
              <a:rPr lang="de-CH" dirty="0"/>
              <a:t>Flächen für das Lebensnetz</a:t>
            </a:r>
            <a:endParaRPr lang="en-CH"/>
          </a:p>
        </p:txBody>
      </p:sp>
    </p:spTree>
    <p:extLst>
      <p:ext uri="{BB962C8B-B14F-4D97-AF65-F5344CB8AC3E}">
        <p14:creationId xmlns:p14="http://schemas.microsoft.com/office/powerpoint/2010/main" val="2783760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BE8D79-2B22-CB87-43D2-5DA91E5C6C0C}"/>
              </a:ext>
            </a:extLst>
          </p:cNvPr>
          <p:cNvSpPr>
            <a:spLocks noGrp="1"/>
          </p:cNvSpPr>
          <p:nvPr>
            <p:ph type="title"/>
          </p:nvPr>
        </p:nvSpPr>
        <p:spPr/>
        <p:txBody>
          <a:bodyPr/>
          <a:lstStyle/>
          <a:p>
            <a:r>
              <a:rPr lang="de-CH" dirty="0"/>
              <a:t>Qualität der Flächen</a:t>
            </a:r>
          </a:p>
        </p:txBody>
      </p:sp>
      <p:sp>
        <p:nvSpPr>
          <p:cNvPr id="5" name="Inhaltsplatzhalter 4">
            <a:extLst>
              <a:ext uri="{FF2B5EF4-FFF2-40B4-BE49-F238E27FC236}">
                <a16:creationId xmlns:a16="http://schemas.microsoft.com/office/drawing/2014/main" id="{6E3C2B13-0FC8-83DF-3C5E-EB61E8C25819}"/>
              </a:ext>
            </a:extLst>
          </p:cNvPr>
          <p:cNvSpPr>
            <a:spLocks noGrp="1"/>
          </p:cNvSpPr>
          <p:nvPr>
            <p:ph idx="1"/>
          </p:nvPr>
        </p:nvSpPr>
        <p:spPr>
          <a:xfrm>
            <a:off x="-2" y="1697661"/>
            <a:ext cx="6178412" cy="393368"/>
          </a:xfrm>
        </p:spPr>
        <p:txBody>
          <a:bodyPr/>
          <a:lstStyle/>
          <a:p>
            <a:r>
              <a:rPr lang="de-CH" dirty="0"/>
              <a:t>Es braucht </a:t>
            </a:r>
            <a:r>
              <a:rPr lang="de-CH" b="1" dirty="0"/>
              <a:t>mehr Qualität </a:t>
            </a:r>
            <a:r>
              <a:rPr lang="de-CH" dirty="0"/>
              <a:t>der Flächen:</a:t>
            </a:r>
          </a:p>
        </p:txBody>
      </p:sp>
      <p:sp>
        <p:nvSpPr>
          <p:cNvPr id="9" name="Inhaltsplatzhalter 8">
            <a:extLst>
              <a:ext uri="{FF2B5EF4-FFF2-40B4-BE49-F238E27FC236}">
                <a16:creationId xmlns:a16="http://schemas.microsoft.com/office/drawing/2014/main" id="{ED35E9E5-2B6A-BA07-C8DA-5EE6BDE41E43}"/>
              </a:ext>
            </a:extLst>
          </p:cNvPr>
          <p:cNvSpPr>
            <a:spLocks noGrp="1"/>
          </p:cNvSpPr>
          <p:nvPr>
            <p:ph idx="18"/>
          </p:nvPr>
        </p:nvSpPr>
        <p:spPr>
          <a:xfrm>
            <a:off x="606425" y="2170182"/>
            <a:ext cx="6080179" cy="400422"/>
          </a:xfrm>
        </p:spPr>
        <p:txBody>
          <a:bodyPr/>
          <a:lstStyle/>
          <a:p>
            <a:r>
              <a:rPr lang="de-CH" dirty="0"/>
              <a:t>Bsp. Lebensraum der Gelben Ebene:</a:t>
            </a:r>
          </a:p>
        </p:txBody>
      </p:sp>
      <p:sp>
        <p:nvSpPr>
          <p:cNvPr id="13" name="Textplatzhalter 12">
            <a:extLst>
              <a:ext uri="{FF2B5EF4-FFF2-40B4-BE49-F238E27FC236}">
                <a16:creationId xmlns:a16="http://schemas.microsoft.com/office/drawing/2014/main" id="{74D740F4-73C8-DFD7-2E55-3ECC632B47D2}"/>
              </a:ext>
            </a:extLst>
          </p:cNvPr>
          <p:cNvSpPr>
            <a:spLocks noGrp="1"/>
          </p:cNvSpPr>
          <p:nvPr>
            <p:ph type="body" sz="quarter" idx="20"/>
          </p:nvPr>
        </p:nvSpPr>
        <p:spPr/>
        <p:txBody>
          <a:bodyPr/>
          <a:lstStyle/>
          <a:p>
            <a:endParaRPr lang="de-CH"/>
          </a:p>
        </p:txBody>
      </p:sp>
      <p:sp>
        <p:nvSpPr>
          <p:cNvPr id="15" name="Textplatzhalter 14">
            <a:extLst>
              <a:ext uri="{FF2B5EF4-FFF2-40B4-BE49-F238E27FC236}">
                <a16:creationId xmlns:a16="http://schemas.microsoft.com/office/drawing/2014/main" id="{8881D44D-AC6B-0999-7E7A-EAFD6C141850}"/>
              </a:ext>
            </a:extLst>
          </p:cNvPr>
          <p:cNvSpPr>
            <a:spLocks noGrp="1"/>
          </p:cNvSpPr>
          <p:nvPr>
            <p:ph type="body" sz="quarter" idx="21"/>
          </p:nvPr>
        </p:nvSpPr>
        <p:spPr/>
        <p:txBody>
          <a:bodyPr/>
          <a:lstStyle/>
          <a:p>
            <a:endParaRPr lang="de-CH"/>
          </a:p>
        </p:txBody>
      </p:sp>
      <p:sp>
        <p:nvSpPr>
          <p:cNvPr id="18" name="Inhaltsplatzhalter 8">
            <a:extLst>
              <a:ext uri="{FF2B5EF4-FFF2-40B4-BE49-F238E27FC236}">
                <a16:creationId xmlns:a16="http://schemas.microsoft.com/office/drawing/2014/main" id="{4102CE94-2F04-57D3-BF98-98BD2065AE38}"/>
              </a:ext>
            </a:extLst>
          </p:cNvPr>
          <p:cNvSpPr txBox="1">
            <a:spLocks/>
          </p:cNvSpPr>
          <p:nvPr/>
        </p:nvSpPr>
        <p:spPr>
          <a:xfrm>
            <a:off x="6268135" y="2152914"/>
            <a:ext cx="6080179" cy="400422"/>
          </a:xfrm>
          <a:prstGeom prst="rect">
            <a:avLst/>
          </a:prstGeom>
          <a:solidFill>
            <a:schemeClr val="bg1"/>
          </a:solidFill>
        </p:spPr>
        <p:txBody>
          <a:bodyPr vert="horz" wrap="square" lIns="0" tIns="0" rIns="608400" bIns="72000" rtlCol="0">
            <a:sp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r>
              <a:rPr lang="de-CH" dirty="0"/>
              <a:t>Bsp. Lebensraum der Orangenen Ebene:</a:t>
            </a:r>
          </a:p>
        </p:txBody>
      </p:sp>
      <p:pic>
        <p:nvPicPr>
          <p:cNvPr id="20" name="Grafik 19" descr="Ein Bild, das Gras, Pflanze, draußen, Staude enthält.&#10;&#10;Automatisch generierte Beschreibung">
            <a:extLst>
              <a:ext uri="{FF2B5EF4-FFF2-40B4-BE49-F238E27FC236}">
                <a16:creationId xmlns:a16="http://schemas.microsoft.com/office/drawing/2014/main" id="{92ECF31D-077D-FBD9-201D-80E74446A8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425" y="2761873"/>
            <a:ext cx="5317442" cy="3336905"/>
          </a:xfrm>
          <a:prstGeom prst="rect">
            <a:avLst/>
          </a:prstGeom>
        </p:spPr>
      </p:pic>
      <p:pic>
        <p:nvPicPr>
          <p:cNvPr id="22" name="Grafik 21" descr="Ein Bild, das draußen, Gras, Wiese, Staude enthält.&#10;&#10;Automatisch generierte Beschreibung">
            <a:extLst>
              <a:ext uri="{FF2B5EF4-FFF2-40B4-BE49-F238E27FC236}">
                <a16:creationId xmlns:a16="http://schemas.microsoft.com/office/drawing/2014/main" id="{2C5C0ABA-B11D-AAEE-48AD-B6F86D935F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8135" y="2761873"/>
            <a:ext cx="5317443" cy="3329390"/>
          </a:xfrm>
          <a:prstGeom prst="rect">
            <a:avLst/>
          </a:prstGeom>
        </p:spPr>
      </p:pic>
      <p:sp>
        <p:nvSpPr>
          <p:cNvPr id="23" name="Inhaltsplatzhalter 2">
            <a:extLst>
              <a:ext uri="{FF2B5EF4-FFF2-40B4-BE49-F238E27FC236}">
                <a16:creationId xmlns:a16="http://schemas.microsoft.com/office/drawing/2014/main" id="{7832DDF5-0B0A-0875-4D54-E7C991ADB5D2}"/>
              </a:ext>
            </a:extLst>
          </p:cNvPr>
          <p:cNvSpPr txBox="1">
            <a:spLocks/>
          </p:cNvSpPr>
          <p:nvPr/>
        </p:nvSpPr>
        <p:spPr>
          <a:xfrm>
            <a:off x="593550" y="6290047"/>
            <a:ext cx="4986775" cy="255958"/>
          </a:xfrm>
          <a:prstGeom prst="rect">
            <a:avLst/>
          </a:prstGeom>
          <a:solidFill>
            <a:schemeClr val="bg1"/>
          </a:solidFill>
        </p:spPr>
        <p:txBody>
          <a:bodyPr vert="horz" wrap="square" lIns="608400" tIns="0" rIns="72000" bIns="72000" rtlCol="0">
            <a:sp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ctr"/>
            <a:r>
              <a:rPr lang="de-CH" dirty="0"/>
              <a:t>Talfettwiese (</a:t>
            </a:r>
            <a:r>
              <a:rPr lang="de-CH" dirty="0" err="1"/>
              <a:t>Fromentalwiese</a:t>
            </a:r>
            <a:r>
              <a:rPr lang="de-CH" dirty="0"/>
              <a:t>)</a:t>
            </a:r>
          </a:p>
        </p:txBody>
      </p:sp>
      <p:sp>
        <p:nvSpPr>
          <p:cNvPr id="24" name="Inhaltsplatzhalter 2">
            <a:extLst>
              <a:ext uri="{FF2B5EF4-FFF2-40B4-BE49-F238E27FC236}">
                <a16:creationId xmlns:a16="http://schemas.microsoft.com/office/drawing/2014/main" id="{2108515B-E773-4349-EF22-2DAD753D2DCD}"/>
              </a:ext>
            </a:extLst>
          </p:cNvPr>
          <p:cNvSpPr txBox="1">
            <a:spLocks/>
          </p:cNvSpPr>
          <p:nvPr/>
        </p:nvSpPr>
        <p:spPr>
          <a:xfrm>
            <a:off x="6433468" y="6299800"/>
            <a:ext cx="4986775" cy="255958"/>
          </a:xfrm>
          <a:prstGeom prst="rect">
            <a:avLst/>
          </a:prstGeom>
          <a:solidFill>
            <a:schemeClr val="bg1"/>
          </a:solidFill>
        </p:spPr>
        <p:txBody>
          <a:bodyPr vert="horz" wrap="square" lIns="608400" tIns="0" rIns="72000" bIns="72000" rtlCol="0">
            <a:sp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ctr"/>
            <a:r>
              <a:rPr lang="de-CH" dirty="0"/>
              <a:t>Halbtrockenrasen (Kalk-Magerrasen)</a:t>
            </a:r>
          </a:p>
        </p:txBody>
      </p:sp>
      <p:pic>
        <p:nvPicPr>
          <p:cNvPr id="26" name="Grafik 25" descr="Ein Bild, das Gras, draußen, Pflanze, Baum enthält.&#10;&#10;Automatisch generierte Beschreibung">
            <a:extLst>
              <a:ext uri="{FF2B5EF4-FFF2-40B4-BE49-F238E27FC236}">
                <a16:creationId xmlns:a16="http://schemas.microsoft.com/office/drawing/2014/main" id="{6F83966D-6021-0E00-976C-A0E428984F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7539" y="140231"/>
            <a:ext cx="2519448" cy="1853479"/>
          </a:xfrm>
          <a:prstGeom prst="rect">
            <a:avLst/>
          </a:prstGeom>
        </p:spPr>
      </p:pic>
      <p:sp>
        <p:nvSpPr>
          <p:cNvPr id="3" name="Text Placeholder 5">
            <a:extLst>
              <a:ext uri="{FF2B5EF4-FFF2-40B4-BE49-F238E27FC236}">
                <a16:creationId xmlns:a16="http://schemas.microsoft.com/office/drawing/2014/main" id="{D5651AFF-CE18-1BDF-2C94-91055E5A01DA}"/>
              </a:ext>
            </a:extLst>
          </p:cNvPr>
          <p:cNvSpPr>
            <a:spLocks noGrp="1"/>
          </p:cNvSpPr>
          <p:nvPr>
            <p:ph type="body" sz="quarter" idx="13"/>
          </p:nvPr>
        </p:nvSpPr>
        <p:spPr>
          <a:xfrm>
            <a:off x="606425" y="-1"/>
            <a:ext cx="10979150" cy="759223"/>
          </a:xfrm>
        </p:spPr>
        <p:txBody>
          <a:bodyPr/>
          <a:lstStyle/>
          <a:p>
            <a:r>
              <a:rPr lang="de-CH" dirty="0"/>
              <a:t>Flächen für das Lebensnetz</a:t>
            </a:r>
            <a:endParaRPr lang="en-CH"/>
          </a:p>
        </p:txBody>
      </p:sp>
    </p:spTree>
    <p:extLst>
      <p:ext uri="{BB962C8B-B14F-4D97-AF65-F5344CB8AC3E}">
        <p14:creationId xmlns:p14="http://schemas.microsoft.com/office/powerpoint/2010/main" val="435187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5935F-E118-A032-7E67-730E2368FC6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6E4C016-CB09-517C-24B6-6CEA8889459C}"/>
              </a:ext>
            </a:extLst>
          </p:cNvPr>
          <p:cNvSpPr>
            <a:spLocks noGrp="1"/>
          </p:cNvSpPr>
          <p:nvPr>
            <p:ph type="title"/>
          </p:nvPr>
        </p:nvSpPr>
        <p:spPr/>
        <p:txBody>
          <a:bodyPr/>
          <a:lstStyle/>
          <a:p>
            <a:r>
              <a:rPr lang="de-CH" dirty="0"/>
              <a:t>Qualität der Flächen</a:t>
            </a:r>
          </a:p>
        </p:txBody>
      </p:sp>
      <p:sp>
        <p:nvSpPr>
          <p:cNvPr id="9" name="Inhaltsplatzhalter 8">
            <a:extLst>
              <a:ext uri="{FF2B5EF4-FFF2-40B4-BE49-F238E27FC236}">
                <a16:creationId xmlns:a16="http://schemas.microsoft.com/office/drawing/2014/main" id="{122D6B06-629F-8FDD-05D7-50F1727180BF}"/>
              </a:ext>
            </a:extLst>
          </p:cNvPr>
          <p:cNvSpPr>
            <a:spLocks noGrp="1"/>
          </p:cNvSpPr>
          <p:nvPr>
            <p:ph idx="18"/>
          </p:nvPr>
        </p:nvSpPr>
        <p:spPr>
          <a:xfrm>
            <a:off x="606425" y="2170182"/>
            <a:ext cx="6080179" cy="400422"/>
          </a:xfrm>
        </p:spPr>
        <p:txBody>
          <a:bodyPr/>
          <a:lstStyle/>
          <a:p>
            <a:r>
              <a:rPr lang="de-CH" dirty="0"/>
              <a:t>Bsp. Lebensräume der dunkelblauen Ebene:</a:t>
            </a:r>
          </a:p>
        </p:txBody>
      </p:sp>
      <p:sp>
        <p:nvSpPr>
          <p:cNvPr id="13" name="Textplatzhalter 12">
            <a:extLst>
              <a:ext uri="{FF2B5EF4-FFF2-40B4-BE49-F238E27FC236}">
                <a16:creationId xmlns:a16="http://schemas.microsoft.com/office/drawing/2014/main" id="{DFAEAE1E-25F7-E64E-712F-33E7B7398934}"/>
              </a:ext>
            </a:extLst>
          </p:cNvPr>
          <p:cNvSpPr>
            <a:spLocks noGrp="1"/>
          </p:cNvSpPr>
          <p:nvPr>
            <p:ph type="body" sz="quarter" idx="20"/>
          </p:nvPr>
        </p:nvSpPr>
        <p:spPr/>
        <p:txBody>
          <a:bodyPr/>
          <a:lstStyle/>
          <a:p>
            <a:endParaRPr lang="de-CH"/>
          </a:p>
        </p:txBody>
      </p:sp>
      <p:sp>
        <p:nvSpPr>
          <p:cNvPr id="15" name="Textplatzhalter 14">
            <a:extLst>
              <a:ext uri="{FF2B5EF4-FFF2-40B4-BE49-F238E27FC236}">
                <a16:creationId xmlns:a16="http://schemas.microsoft.com/office/drawing/2014/main" id="{970E6261-AB0E-C47A-6834-9160C3928BF2}"/>
              </a:ext>
            </a:extLst>
          </p:cNvPr>
          <p:cNvSpPr>
            <a:spLocks noGrp="1"/>
          </p:cNvSpPr>
          <p:nvPr>
            <p:ph type="body" sz="quarter" idx="21"/>
          </p:nvPr>
        </p:nvSpPr>
        <p:spPr/>
        <p:txBody>
          <a:bodyPr/>
          <a:lstStyle/>
          <a:p>
            <a:endParaRPr lang="de-CH"/>
          </a:p>
        </p:txBody>
      </p:sp>
      <p:sp>
        <p:nvSpPr>
          <p:cNvPr id="23" name="Inhaltsplatzhalter 2">
            <a:extLst>
              <a:ext uri="{FF2B5EF4-FFF2-40B4-BE49-F238E27FC236}">
                <a16:creationId xmlns:a16="http://schemas.microsoft.com/office/drawing/2014/main" id="{C1C6E44A-C84F-1BD2-0A6F-D0670A84271C}"/>
              </a:ext>
            </a:extLst>
          </p:cNvPr>
          <p:cNvSpPr txBox="1">
            <a:spLocks/>
          </p:cNvSpPr>
          <p:nvPr/>
        </p:nvSpPr>
        <p:spPr>
          <a:xfrm>
            <a:off x="593550" y="6290047"/>
            <a:ext cx="4986775" cy="255958"/>
          </a:xfrm>
          <a:prstGeom prst="rect">
            <a:avLst/>
          </a:prstGeom>
          <a:solidFill>
            <a:schemeClr val="bg1"/>
          </a:solidFill>
        </p:spPr>
        <p:txBody>
          <a:bodyPr vert="horz" wrap="square" lIns="608400" tIns="0" rIns="72000" bIns="72000" rtlCol="0">
            <a:sp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ctr"/>
            <a:r>
              <a:rPr lang="de-CH" dirty="0" err="1"/>
              <a:t>Grossseggenried</a:t>
            </a:r>
            <a:endParaRPr lang="de-CH" dirty="0"/>
          </a:p>
        </p:txBody>
      </p:sp>
      <p:sp>
        <p:nvSpPr>
          <p:cNvPr id="24" name="Inhaltsplatzhalter 2">
            <a:extLst>
              <a:ext uri="{FF2B5EF4-FFF2-40B4-BE49-F238E27FC236}">
                <a16:creationId xmlns:a16="http://schemas.microsoft.com/office/drawing/2014/main" id="{FB5FA815-203A-8B78-75BA-589D1EC9C913}"/>
              </a:ext>
            </a:extLst>
          </p:cNvPr>
          <p:cNvSpPr txBox="1">
            <a:spLocks/>
          </p:cNvSpPr>
          <p:nvPr/>
        </p:nvSpPr>
        <p:spPr>
          <a:xfrm>
            <a:off x="6433468" y="6299800"/>
            <a:ext cx="4986775" cy="255958"/>
          </a:xfrm>
          <a:prstGeom prst="rect">
            <a:avLst/>
          </a:prstGeom>
          <a:solidFill>
            <a:schemeClr val="bg1"/>
          </a:solidFill>
        </p:spPr>
        <p:txBody>
          <a:bodyPr vert="horz" wrap="square" lIns="608400" tIns="0" rIns="72000" bIns="72000" rtlCol="0">
            <a:sp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ctr"/>
            <a:r>
              <a:rPr lang="de-CH" dirty="0"/>
              <a:t>Pfeifengraswiese</a:t>
            </a:r>
          </a:p>
        </p:txBody>
      </p:sp>
      <p:pic>
        <p:nvPicPr>
          <p:cNvPr id="26" name="Grafik 25" descr="Ein Bild, das Gras, draußen, Pflanze, Baum enthält.&#10;&#10;Automatisch generierte Beschreibung">
            <a:extLst>
              <a:ext uri="{FF2B5EF4-FFF2-40B4-BE49-F238E27FC236}">
                <a16:creationId xmlns:a16="http://schemas.microsoft.com/office/drawing/2014/main" id="{37BA1607-B8F7-1E56-4C49-1918AF9791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7539" y="140231"/>
            <a:ext cx="2519448" cy="1853479"/>
          </a:xfrm>
          <a:prstGeom prst="rect">
            <a:avLst/>
          </a:prstGeom>
        </p:spPr>
      </p:pic>
      <p:pic>
        <p:nvPicPr>
          <p:cNvPr id="8" name="Grafik 7" descr="Ein Bild, das draußen, Pflanzengesellschaft, Gras, Buschland enthält.&#10;&#10;Automatisch generierte Beschreibung">
            <a:extLst>
              <a:ext uri="{FF2B5EF4-FFF2-40B4-BE49-F238E27FC236}">
                <a16:creationId xmlns:a16="http://schemas.microsoft.com/office/drawing/2014/main" id="{238668F3-79C4-C618-B87E-DC48F134A9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423" y="2761873"/>
            <a:ext cx="5317443" cy="3371742"/>
          </a:xfrm>
          <a:prstGeom prst="rect">
            <a:avLst/>
          </a:prstGeom>
        </p:spPr>
      </p:pic>
      <p:pic>
        <p:nvPicPr>
          <p:cNvPr id="11" name="Grafik 10" descr="Ein Bild, das Pflanze, Blume, draußen, Gras enthält.&#10;&#10;Automatisch generierte Beschreibung">
            <a:extLst>
              <a:ext uri="{FF2B5EF4-FFF2-40B4-BE49-F238E27FC236}">
                <a16:creationId xmlns:a16="http://schemas.microsoft.com/office/drawing/2014/main" id="{7BFC4717-11F2-0E3B-400B-1BC711373D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68136" y="2761873"/>
            <a:ext cx="5377868" cy="3371742"/>
          </a:xfrm>
          <a:prstGeom prst="rect">
            <a:avLst/>
          </a:prstGeom>
        </p:spPr>
      </p:pic>
      <p:sp>
        <p:nvSpPr>
          <p:cNvPr id="3" name="Text Placeholder 5">
            <a:extLst>
              <a:ext uri="{FF2B5EF4-FFF2-40B4-BE49-F238E27FC236}">
                <a16:creationId xmlns:a16="http://schemas.microsoft.com/office/drawing/2014/main" id="{9475DE49-1614-B9E2-F238-D93E5839C308}"/>
              </a:ext>
            </a:extLst>
          </p:cNvPr>
          <p:cNvSpPr>
            <a:spLocks noGrp="1"/>
          </p:cNvSpPr>
          <p:nvPr>
            <p:ph type="body" sz="quarter" idx="13"/>
          </p:nvPr>
        </p:nvSpPr>
        <p:spPr>
          <a:xfrm>
            <a:off x="606425" y="-1"/>
            <a:ext cx="10979150" cy="759223"/>
          </a:xfrm>
        </p:spPr>
        <p:txBody>
          <a:bodyPr/>
          <a:lstStyle/>
          <a:p>
            <a:r>
              <a:rPr lang="de-CH" dirty="0"/>
              <a:t>Flächen für das Lebensnetz</a:t>
            </a:r>
            <a:endParaRPr lang="en-CH"/>
          </a:p>
        </p:txBody>
      </p:sp>
    </p:spTree>
    <p:extLst>
      <p:ext uri="{BB962C8B-B14F-4D97-AF65-F5344CB8AC3E}">
        <p14:creationId xmlns:p14="http://schemas.microsoft.com/office/powerpoint/2010/main" val="2505349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38444-7491-365A-DF85-949B4F85C1C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957300D-B66C-2506-5E47-1E48B7EDF4B4}"/>
              </a:ext>
            </a:extLst>
          </p:cNvPr>
          <p:cNvSpPr>
            <a:spLocks noGrp="1"/>
          </p:cNvSpPr>
          <p:nvPr>
            <p:ph type="title"/>
          </p:nvPr>
        </p:nvSpPr>
        <p:spPr>
          <a:xfrm>
            <a:off x="606425" y="759222"/>
            <a:ext cx="5238790" cy="672732"/>
          </a:xfrm>
        </p:spPr>
        <p:txBody>
          <a:bodyPr/>
          <a:lstStyle/>
          <a:p>
            <a:r>
              <a:rPr lang="de-CH" dirty="0"/>
              <a:t>Vernetzung</a:t>
            </a:r>
          </a:p>
        </p:txBody>
      </p:sp>
      <p:sp>
        <p:nvSpPr>
          <p:cNvPr id="3" name="Inhaltsplatzhalter 2">
            <a:extLst>
              <a:ext uri="{FF2B5EF4-FFF2-40B4-BE49-F238E27FC236}">
                <a16:creationId xmlns:a16="http://schemas.microsoft.com/office/drawing/2014/main" id="{EC8E18DE-F96D-FC16-80E1-0D01E21A51B5}"/>
              </a:ext>
            </a:extLst>
          </p:cNvPr>
          <p:cNvSpPr>
            <a:spLocks noGrp="1"/>
          </p:cNvSpPr>
          <p:nvPr>
            <p:ph idx="1"/>
          </p:nvPr>
        </p:nvSpPr>
        <p:spPr>
          <a:xfrm>
            <a:off x="606424" y="2287077"/>
            <a:ext cx="4986775" cy="4362386"/>
          </a:xfrm>
        </p:spPr>
        <p:txBody>
          <a:bodyPr/>
          <a:lstStyle/>
          <a:p>
            <a:pPr lvl="1">
              <a:spcAft>
                <a:spcPts val="600"/>
              </a:spcAft>
            </a:pPr>
            <a:r>
              <a:rPr lang="de-CH" dirty="0">
                <a:latin typeface="+mn-lt"/>
              </a:rPr>
              <a:t>Mobilität ermöglichen durch</a:t>
            </a:r>
          </a:p>
          <a:p>
            <a:pPr lvl="2"/>
            <a:r>
              <a:rPr lang="de-CH" dirty="0"/>
              <a:t>Naturnah bewirtschaftete Flächen</a:t>
            </a:r>
          </a:p>
          <a:p>
            <a:pPr lvl="2"/>
            <a:r>
              <a:rPr lang="de-CH" dirty="0"/>
              <a:t>Trittsteine für Arten mit grossem Streifgebiet, die saisonal wandern oder spezielle Standorte benötigen</a:t>
            </a:r>
          </a:p>
          <a:p>
            <a:pPr lvl="2"/>
            <a:r>
              <a:rPr lang="de-CH" dirty="0"/>
              <a:t>Möglichst biodiversitätsverträgliche Bewirtschaftung der gesamten Landschaft</a:t>
            </a:r>
          </a:p>
        </p:txBody>
      </p:sp>
      <p:sp>
        <p:nvSpPr>
          <p:cNvPr id="9" name="Textplatzhalter 8">
            <a:extLst>
              <a:ext uri="{FF2B5EF4-FFF2-40B4-BE49-F238E27FC236}">
                <a16:creationId xmlns:a16="http://schemas.microsoft.com/office/drawing/2014/main" id="{1D572FE8-2A1C-BADE-B013-D16AB3AF95A3}"/>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9E86E729-CCC9-5CCB-98D5-F8C0B06DBF4B}"/>
              </a:ext>
            </a:extLst>
          </p:cNvPr>
          <p:cNvSpPr>
            <a:spLocks noGrp="1"/>
          </p:cNvSpPr>
          <p:nvPr>
            <p:ph type="body" sz="quarter" idx="21"/>
          </p:nvPr>
        </p:nvSpPr>
        <p:spPr/>
        <p:txBody>
          <a:bodyPr/>
          <a:lstStyle/>
          <a:p>
            <a:endParaRPr lang="de-CH"/>
          </a:p>
        </p:txBody>
      </p:sp>
      <p:pic>
        <p:nvPicPr>
          <p:cNvPr id="11" name="Bildplatzhalter 10" descr="Ein Bild, das draußen, Baum, Landschaft, Feld enthält.&#10;&#10;Automatisch generierte Beschreibung">
            <a:extLst>
              <a:ext uri="{FF2B5EF4-FFF2-40B4-BE49-F238E27FC236}">
                <a16:creationId xmlns:a16="http://schemas.microsoft.com/office/drawing/2014/main" id="{8FFDC267-0C2D-E787-1BCD-2F77A724442E}"/>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2311" r="12311"/>
          <a:stretch>
            <a:fillRect/>
          </a:stretch>
        </p:blipFill>
        <p:spPr/>
      </p:pic>
      <p:sp>
        <p:nvSpPr>
          <p:cNvPr id="4" name="Text Placeholder 5">
            <a:extLst>
              <a:ext uri="{FF2B5EF4-FFF2-40B4-BE49-F238E27FC236}">
                <a16:creationId xmlns:a16="http://schemas.microsoft.com/office/drawing/2014/main" id="{35622411-0882-F453-D0B8-0AB204541FC9}"/>
              </a:ext>
            </a:extLst>
          </p:cNvPr>
          <p:cNvSpPr>
            <a:spLocks noGrp="1"/>
          </p:cNvSpPr>
          <p:nvPr>
            <p:ph type="body" sz="quarter" idx="13"/>
          </p:nvPr>
        </p:nvSpPr>
        <p:spPr>
          <a:xfrm>
            <a:off x="606425" y="-1"/>
            <a:ext cx="10979150" cy="759223"/>
          </a:xfrm>
        </p:spPr>
        <p:txBody>
          <a:bodyPr/>
          <a:lstStyle/>
          <a:p>
            <a:r>
              <a:rPr lang="de-CH" dirty="0"/>
              <a:t>Flächen für das Lebensnetz</a:t>
            </a:r>
            <a:endParaRPr lang="en-CH"/>
          </a:p>
        </p:txBody>
      </p:sp>
    </p:spTree>
    <p:extLst>
      <p:ext uri="{BB962C8B-B14F-4D97-AF65-F5344CB8AC3E}">
        <p14:creationId xmlns:p14="http://schemas.microsoft.com/office/powerpoint/2010/main" val="638687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026D2-7224-E4EE-F37E-8C65D78060E7}"/>
            </a:ext>
          </a:extLst>
        </p:cNvPr>
        <p:cNvGrpSpPr/>
        <p:nvPr/>
      </p:nvGrpSpPr>
      <p:grpSpPr>
        <a:xfrm>
          <a:off x="0" y="0"/>
          <a:ext cx="0" cy="0"/>
          <a:chOff x="0" y="0"/>
          <a:chExt cx="0" cy="0"/>
        </a:xfrm>
      </p:grpSpPr>
      <p:pic>
        <p:nvPicPr>
          <p:cNvPr id="5" name="Grafik 4" descr="Ein Bild, das Karte, Text, Diagramm enthält.&#10;&#10;Automatisch generierte Beschreibung">
            <a:extLst>
              <a:ext uri="{FF2B5EF4-FFF2-40B4-BE49-F238E27FC236}">
                <a16:creationId xmlns:a16="http://schemas.microsoft.com/office/drawing/2014/main" id="{818D810A-B36A-FFF7-45D0-C6C804C4E6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3173" y="1431954"/>
            <a:ext cx="4783804" cy="4467146"/>
          </a:xfrm>
          <a:prstGeom prst="rect">
            <a:avLst/>
          </a:prstGeom>
        </p:spPr>
      </p:pic>
      <p:sp>
        <p:nvSpPr>
          <p:cNvPr id="39" name="Textfeld 38">
            <a:extLst>
              <a:ext uri="{FF2B5EF4-FFF2-40B4-BE49-F238E27FC236}">
                <a16:creationId xmlns:a16="http://schemas.microsoft.com/office/drawing/2014/main" id="{F6C071BF-6F24-6A16-FF2F-5F5D9B01F681}"/>
              </a:ext>
            </a:extLst>
          </p:cNvPr>
          <p:cNvSpPr txBox="1">
            <a:spLocks/>
          </p:cNvSpPr>
          <p:nvPr/>
        </p:nvSpPr>
        <p:spPr>
          <a:xfrm>
            <a:off x="9972988" y="4179125"/>
            <a:ext cx="828000" cy="413923"/>
          </a:xfrm>
          <a:prstGeom prst="rect">
            <a:avLst/>
          </a:prstGeom>
          <a:solidFill>
            <a:schemeClr val="bg1">
              <a:alpha val="71000"/>
            </a:schemeClr>
          </a:solidFill>
        </p:spPr>
        <p:txBody>
          <a:bodyPr wrap="square" lIns="180000" tIns="144000" rIns="144000" bIns="144000" rtlCol="0">
            <a:spAutoFit/>
          </a:bodyPr>
          <a:lstStyle/>
          <a:p>
            <a:pPr algn="l"/>
            <a:r>
              <a:rPr lang="de-DE" sz="800" i="1" dirty="0" err="1">
                <a:solidFill>
                  <a:schemeClr val="tx1">
                    <a:lumMod val="65000"/>
                    <a:lumOff val="35000"/>
                  </a:schemeClr>
                </a:solidFill>
              </a:rPr>
              <a:t>Oberdörfli</a:t>
            </a:r>
            <a:endParaRPr lang="de-DE" sz="800" dirty="0"/>
          </a:p>
        </p:txBody>
      </p:sp>
      <p:sp>
        <p:nvSpPr>
          <p:cNvPr id="2" name="Titel 1">
            <a:extLst>
              <a:ext uri="{FF2B5EF4-FFF2-40B4-BE49-F238E27FC236}">
                <a16:creationId xmlns:a16="http://schemas.microsoft.com/office/drawing/2014/main" id="{3531E7C8-9639-1B47-B630-8F08AFF6080A}"/>
              </a:ext>
            </a:extLst>
          </p:cNvPr>
          <p:cNvSpPr>
            <a:spLocks noGrp="1"/>
          </p:cNvSpPr>
          <p:nvPr>
            <p:ph type="title"/>
          </p:nvPr>
        </p:nvSpPr>
        <p:spPr>
          <a:xfrm>
            <a:off x="606425" y="759222"/>
            <a:ext cx="5238790" cy="672732"/>
          </a:xfrm>
        </p:spPr>
        <p:txBody>
          <a:bodyPr/>
          <a:lstStyle/>
          <a:p>
            <a:r>
              <a:rPr lang="de-CH" dirty="0"/>
              <a:t>Planungsschritte</a:t>
            </a:r>
          </a:p>
        </p:txBody>
      </p:sp>
      <p:sp>
        <p:nvSpPr>
          <p:cNvPr id="3" name="Inhaltsplatzhalter 2">
            <a:extLst>
              <a:ext uri="{FF2B5EF4-FFF2-40B4-BE49-F238E27FC236}">
                <a16:creationId xmlns:a16="http://schemas.microsoft.com/office/drawing/2014/main" id="{D989CC53-5055-7485-46E3-AF7F640B378C}"/>
              </a:ext>
            </a:extLst>
          </p:cNvPr>
          <p:cNvSpPr>
            <a:spLocks noGrp="1"/>
          </p:cNvSpPr>
          <p:nvPr>
            <p:ph idx="1"/>
          </p:nvPr>
        </p:nvSpPr>
        <p:spPr>
          <a:xfrm>
            <a:off x="2759148" y="2390429"/>
            <a:ext cx="3613123" cy="379709"/>
          </a:xfrm>
        </p:spPr>
        <p:txBody>
          <a:bodyPr/>
          <a:lstStyle/>
          <a:p>
            <a:pPr marL="0" lvl="2" indent="0">
              <a:spcAft>
                <a:spcPts val="400"/>
              </a:spcAft>
              <a:buNone/>
            </a:pPr>
            <a:r>
              <a:rPr lang="de-CH" dirty="0"/>
              <a:t>Zeigerarten</a:t>
            </a:r>
          </a:p>
          <a:p>
            <a:pPr marL="0" lvl="2" indent="0">
              <a:spcAft>
                <a:spcPts val="400"/>
              </a:spcAft>
              <a:buNone/>
            </a:pPr>
            <a:endParaRPr lang="de-CH" dirty="0"/>
          </a:p>
          <a:p>
            <a:pPr marL="0" lvl="2" indent="0">
              <a:spcAft>
                <a:spcPts val="400"/>
              </a:spcAft>
              <a:buNone/>
            </a:pPr>
            <a:endParaRPr lang="de-CH" dirty="0"/>
          </a:p>
        </p:txBody>
      </p:sp>
      <p:sp>
        <p:nvSpPr>
          <p:cNvPr id="9" name="Textplatzhalter 8">
            <a:extLst>
              <a:ext uri="{FF2B5EF4-FFF2-40B4-BE49-F238E27FC236}">
                <a16:creationId xmlns:a16="http://schemas.microsoft.com/office/drawing/2014/main" id="{2EAAC072-4DE5-50E9-2FBE-6A8A126D3309}"/>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9F9BA4FE-3392-667F-504B-45A9E98586E4}"/>
              </a:ext>
            </a:extLst>
          </p:cNvPr>
          <p:cNvSpPr>
            <a:spLocks noGrp="1"/>
          </p:cNvSpPr>
          <p:nvPr>
            <p:ph type="body" sz="quarter" idx="21"/>
          </p:nvPr>
        </p:nvSpPr>
        <p:spPr/>
        <p:txBody>
          <a:bodyPr/>
          <a:lstStyle/>
          <a:p>
            <a:endParaRPr lang="de-CH"/>
          </a:p>
        </p:txBody>
      </p:sp>
      <p:pic>
        <p:nvPicPr>
          <p:cNvPr id="15" name="Grafik 14" descr="Ein Bild, das Text, Screenshot, Diagramm, Design enthält.&#10;&#10;Automatisch generierte Beschreibung">
            <a:extLst>
              <a:ext uri="{FF2B5EF4-FFF2-40B4-BE49-F238E27FC236}">
                <a16:creationId xmlns:a16="http://schemas.microsoft.com/office/drawing/2014/main" id="{675B88D2-06C4-E919-BD56-4834CB8DE79E}"/>
              </a:ext>
            </a:extLst>
          </p:cNvPr>
          <p:cNvPicPr>
            <a:picLocks noChangeAspect="1"/>
          </p:cNvPicPr>
          <p:nvPr/>
        </p:nvPicPr>
        <p:blipFill>
          <a:blip r:embed="rId4">
            <a:extLst>
              <a:ext uri="{28A0092B-C50C-407E-A947-70E740481C1C}">
                <a14:useLocalDpi xmlns:a14="http://schemas.microsoft.com/office/drawing/2010/main" val="0"/>
              </a:ext>
            </a:extLst>
          </a:blip>
          <a:srcRect l="36904" b="86907"/>
          <a:stretch/>
        </p:blipFill>
        <p:spPr>
          <a:xfrm>
            <a:off x="1365813" y="2287077"/>
            <a:ext cx="1354238" cy="513805"/>
          </a:xfrm>
          <a:prstGeom prst="rect">
            <a:avLst/>
          </a:prstGeom>
        </p:spPr>
      </p:pic>
      <p:sp>
        <p:nvSpPr>
          <p:cNvPr id="16" name="Inhaltsplatzhalter 2">
            <a:extLst>
              <a:ext uri="{FF2B5EF4-FFF2-40B4-BE49-F238E27FC236}">
                <a16:creationId xmlns:a16="http://schemas.microsoft.com/office/drawing/2014/main" id="{3F892AA6-8203-A32A-C997-90B7E371BBF1}"/>
              </a:ext>
            </a:extLst>
          </p:cNvPr>
          <p:cNvSpPr txBox="1">
            <a:spLocks/>
          </p:cNvSpPr>
          <p:nvPr/>
        </p:nvSpPr>
        <p:spPr>
          <a:xfrm>
            <a:off x="606425" y="3362500"/>
            <a:ext cx="759388" cy="413657"/>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marL="0" lvl="2" indent="0">
              <a:lnSpc>
                <a:spcPct val="100000"/>
              </a:lnSpc>
              <a:spcBef>
                <a:spcPts val="550"/>
              </a:spcBef>
              <a:buFont typeface="Arial" panose="020B0604020202020204" pitchFamily="34" charset="0"/>
              <a:buNone/>
            </a:pPr>
            <a:r>
              <a:rPr lang="de-CH" dirty="0"/>
              <a:t>IST</a:t>
            </a:r>
          </a:p>
          <a:p>
            <a:pPr marL="0" lvl="2" indent="0">
              <a:lnSpc>
                <a:spcPct val="100000"/>
              </a:lnSpc>
              <a:spcBef>
                <a:spcPts val="550"/>
              </a:spcBef>
              <a:buFont typeface="Arial" panose="020B0604020202020204" pitchFamily="34" charset="0"/>
              <a:buNone/>
            </a:pPr>
            <a:endParaRPr lang="de-CH" dirty="0"/>
          </a:p>
        </p:txBody>
      </p:sp>
      <p:sp>
        <p:nvSpPr>
          <p:cNvPr id="17" name="Inhaltsplatzhalter 2">
            <a:extLst>
              <a:ext uri="{FF2B5EF4-FFF2-40B4-BE49-F238E27FC236}">
                <a16:creationId xmlns:a16="http://schemas.microsoft.com/office/drawing/2014/main" id="{F3A026F3-EE39-2D98-AB06-1DA0FDE8744B}"/>
              </a:ext>
            </a:extLst>
          </p:cNvPr>
          <p:cNvSpPr txBox="1">
            <a:spLocks/>
          </p:cNvSpPr>
          <p:nvPr/>
        </p:nvSpPr>
        <p:spPr>
          <a:xfrm>
            <a:off x="6333173" y="5961253"/>
            <a:ext cx="4986775" cy="220072"/>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de-DE" dirty="0"/>
              <a:t>Kartengrundlage: https://</a:t>
            </a:r>
            <a:r>
              <a:rPr lang="de-DE" dirty="0" err="1"/>
              <a:t>udo.lubw.baden-wuerttemberg.de</a:t>
            </a:r>
            <a:endParaRPr lang="de-DE" dirty="0"/>
          </a:p>
          <a:p>
            <a:pPr lvl="6"/>
            <a:endParaRPr lang="de-CH" dirty="0"/>
          </a:p>
        </p:txBody>
      </p:sp>
      <p:pic>
        <p:nvPicPr>
          <p:cNvPr id="11" name="Grafik 10" descr="Ein Bild, das Screenshot, Grafiken enthält.&#10;&#10;Automatisch generierte Beschreibung">
            <a:extLst>
              <a:ext uri="{FF2B5EF4-FFF2-40B4-BE49-F238E27FC236}">
                <a16:creationId xmlns:a16="http://schemas.microsoft.com/office/drawing/2014/main" id="{4012E409-287B-E15E-9142-9BD4504DB013}"/>
              </a:ext>
            </a:extLst>
          </p:cNvPr>
          <p:cNvPicPr>
            <a:picLocks noChangeAspect="1"/>
          </p:cNvPicPr>
          <p:nvPr/>
        </p:nvPicPr>
        <p:blipFill>
          <a:blip r:embed="rId5">
            <a:extLst>
              <a:ext uri="{28A0092B-C50C-407E-A947-70E740481C1C}">
                <a14:useLocalDpi xmlns:a14="http://schemas.microsoft.com/office/drawing/2010/main" val="0"/>
              </a:ext>
            </a:extLst>
          </a:blip>
          <a:srcRect l="58300"/>
          <a:stretch/>
        </p:blipFill>
        <p:spPr>
          <a:xfrm>
            <a:off x="6771703" y="2800882"/>
            <a:ext cx="3370835" cy="2150289"/>
          </a:xfrm>
          <a:prstGeom prst="rect">
            <a:avLst/>
          </a:prstGeom>
        </p:spPr>
      </p:pic>
      <p:pic>
        <p:nvPicPr>
          <p:cNvPr id="19" name="Grafik 18">
            <a:extLst>
              <a:ext uri="{FF2B5EF4-FFF2-40B4-BE49-F238E27FC236}">
                <a16:creationId xmlns:a16="http://schemas.microsoft.com/office/drawing/2014/main" id="{B5DD2FD2-9EA4-95C2-B2F0-4F39D53A7A8C}"/>
              </a:ext>
            </a:extLst>
          </p:cNvPr>
          <p:cNvPicPr>
            <a:picLocks noChangeAspect="1"/>
          </p:cNvPicPr>
          <p:nvPr/>
        </p:nvPicPr>
        <p:blipFill>
          <a:blip r:embed="rId6">
            <a:extLst>
              <a:ext uri="{28A0092B-C50C-407E-A947-70E740481C1C}">
                <a14:useLocalDpi xmlns:a14="http://schemas.microsoft.com/office/drawing/2010/main" val="0"/>
              </a:ext>
            </a:extLst>
          </a:blip>
          <a:srcRect l="56912"/>
          <a:stretch/>
        </p:blipFill>
        <p:spPr>
          <a:xfrm>
            <a:off x="6697614" y="2570256"/>
            <a:ext cx="3595792" cy="2077554"/>
          </a:xfrm>
          <a:prstGeom prst="rect">
            <a:avLst/>
          </a:prstGeom>
        </p:spPr>
      </p:pic>
      <p:pic>
        <p:nvPicPr>
          <p:cNvPr id="14" name="Grafik 13">
            <a:extLst>
              <a:ext uri="{FF2B5EF4-FFF2-40B4-BE49-F238E27FC236}">
                <a16:creationId xmlns:a16="http://schemas.microsoft.com/office/drawing/2014/main" id="{2A3F4B11-D9DD-12CD-B1F6-E22208BC3E96}"/>
              </a:ext>
            </a:extLst>
          </p:cNvPr>
          <p:cNvPicPr>
            <a:picLocks noChangeAspect="1"/>
          </p:cNvPicPr>
          <p:nvPr/>
        </p:nvPicPr>
        <p:blipFill>
          <a:blip r:embed="rId7">
            <a:extLst>
              <a:ext uri="{28A0092B-C50C-407E-A947-70E740481C1C}">
                <a14:useLocalDpi xmlns:a14="http://schemas.microsoft.com/office/drawing/2010/main" val="0"/>
              </a:ext>
            </a:extLst>
          </a:blip>
          <a:srcRect l="64869"/>
          <a:stretch/>
        </p:blipFill>
        <p:spPr>
          <a:xfrm>
            <a:off x="6954021" y="2679528"/>
            <a:ext cx="3176563" cy="3006449"/>
          </a:xfrm>
          <a:prstGeom prst="rect">
            <a:avLst/>
          </a:prstGeom>
        </p:spPr>
      </p:pic>
      <p:pic>
        <p:nvPicPr>
          <p:cNvPr id="23" name="Grafik 22" descr="Ein Bild, das Screenshot, Schwarz, Dunkelheit enthält.&#10;&#10;Automatisch generierte Beschreibung">
            <a:extLst>
              <a:ext uri="{FF2B5EF4-FFF2-40B4-BE49-F238E27FC236}">
                <a16:creationId xmlns:a16="http://schemas.microsoft.com/office/drawing/2014/main" id="{5B81D964-2924-8A25-A143-C54200ECF39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91704" y="2375124"/>
            <a:ext cx="3672115" cy="2455727"/>
          </a:xfrm>
          <a:prstGeom prst="rect">
            <a:avLst/>
          </a:prstGeom>
        </p:spPr>
      </p:pic>
      <p:pic>
        <p:nvPicPr>
          <p:cNvPr id="21" name="Grafik 20" descr="Ein Bild, das Dunkelheit, Screenshot, Bernstein, Farbigkeit enthält.&#10;&#10;Automatisch generierte Beschreibung">
            <a:extLst>
              <a:ext uri="{FF2B5EF4-FFF2-40B4-BE49-F238E27FC236}">
                <a16:creationId xmlns:a16="http://schemas.microsoft.com/office/drawing/2014/main" id="{98F4206A-12ED-DE2C-823F-24E40DA5408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70179" y="2444772"/>
            <a:ext cx="3508433" cy="2388478"/>
          </a:xfrm>
          <a:prstGeom prst="rect">
            <a:avLst/>
          </a:prstGeom>
        </p:spPr>
      </p:pic>
      <p:pic>
        <p:nvPicPr>
          <p:cNvPr id="7" name="Grafik 6" descr="Ein Bild, das Grün, Screenshot enthält.&#10;&#10;Automatisch generierte Beschreibung">
            <a:extLst>
              <a:ext uri="{FF2B5EF4-FFF2-40B4-BE49-F238E27FC236}">
                <a16:creationId xmlns:a16="http://schemas.microsoft.com/office/drawing/2014/main" id="{3DC81DAC-6187-EF4E-F183-9EB15B7F8A54}"/>
              </a:ext>
            </a:extLst>
          </p:cNvPr>
          <p:cNvPicPr>
            <a:picLocks noChangeAspect="1"/>
          </p:cNvPicPr>
          <p:nvPr/>
        </p:nvPicPr>
        <p:blipFill>
          <a:blip r:embed="rId10">
            <a:extLst>
              <a:ext uri="{28A0092B-C50C-407E-A947-70E740481C1C}">
                <a14:useLocalDpi xmlns:a14="http://schemas.microsoft.com/office/drawing/2010/main" val="0"/>
              </a:ext>
            </a:extLst>
          </a:blip>
          <a:srcRect l="57560"/>
          <a:stretch/>
        </p:blipFill>
        <p:spPr>
          <a:xfrm>
            <a:off x="6529911" y="2263284"/>
            <a:ext cx="4024782" cy="2645755"/>
          </a:xfrm>
          <a:prstGeom prst="rect">
            <a:avLst/>
          </a:prstGeom>
        </p:spPr>
      </p:pic>
      <p:pic>
        <p:nvPicPr>
          <p:cNvPr id="24" name="Grafik 23" descr="Ein Bild, das Text, Screenshot, Diagramm, Design enthält.&#10;&#10;Automatisch generierte Beschreibung">
            <a:extLst>
              <a:ext uri="{FF2B5EF4-FFF2-40B4-BE49-F238E27FC236}">
                <a16:creationId xmlns:a16="http://schemas.microsoft.com/office/drawing/2014/main" id="{D5CF7E33-BC7F-EF44-D436-F18285E557F8}"/>
              </a:ext>
            </a:extLst>
          </p:cNvPr>
          <p:cNvPicPr>
            <a:picLocks noChangeAspect="1"/>
          </p:cNvPicPr>
          <p:nvPr/>
        </p:nvPicPr>
        <p:blipFill>
          <a:blip r:embed="rId4">
            <a:extLst>
              <a:ext uri="{28A0092B-C50C-407E-A947-70E740481C1C}">
                <a14:useLocalDpi xmlns:a14="http://schemas.microsoft.com/office/drawing/2010/main" val="0"/>
              </a:ext>
            </a:extLst>
          </a:blip>
          <a:srcRect l="55691" t="16338" b="70570"/>
          <a:stretch/>
        </p:blipFill>
        <p:spPr>
          <a:xfrm>
            <a:off x="1769045" y="2928203"/>
            <a:ext cx="951005" cy="513805"/>
          </a:xfrm>
          <a:prstGeom prst="rect">
            <a:avLst/>
          </a:prstGeom>
        </p:spPr>
      </p:pic>
      <p:pic>
        <p:nvPicPr>
          <p:cNvPr id="25" name="Grafik 24" descr="Ein Bild, das Text, Screenshot, Diagramm, Design enthält.&#10;&#10;Automatisch generierte Beschreibung">
            <a:extLst>
              <a:ext uri="{FF2B5EF4-FFF2-40B4-BE49-F238E27FC236}">
                <a16:creationId xmlns:a16="http://schemas.microsoft.com/office/drawing/2014/main" id="{5571B718-72CC-154F-686B-B17B429F606C}"/>
              </a:ext>
            </a:extLst>
          </p:cNvPr>
          <p:cNvPicPr>
            <a:picLocks noChangeAspect="1"/>
          </p:cNvPicPr>
          <p:nvPr/>
        </p:nvPicPr>
        <p:blipFill>
          <a:blip r:embed="rId4">
            <a:extLst>
              <a:ext uri="{28A0092B-C50C-407E-A947-70E740481C1C}">
                <a14:useLocalDpi xmlns:a14="http://schemas.microsoft.com/office/drawing/2010/main" val="0"/>
              </a:ext>
            </a:extLst>
          </a:blip>
          <a:srcRect l="53432" t="32675" r="1" b="54232"/>
          <a:stretch/>
        </p:blipFill>
        <p:spPr>
          <a:xfrm>
            <a:off x="1720581" y="3569329"/>
            <a:ext cx="999470" cy="513805"/>
          </a:xfrm>
          <a:prstGeom prst="rect">
            <a:avLst/>
          </a:prstGeom>
        </p:spPr>
      </p:pic>
      <p:pic>
        <p:nvPicPr>
          <p:cNvPr id="26" name="Grafik 25" descr="Ein Bild, das Text, Screenshot, Diagramm, Design enthält.&#10;&#10;Automatisch generierte Beschreibung">
            <a:extLst>
              <a:ext uri="{FF2B5EF4-FFF2-40B4-BE49-F238E27FC236}">
                <a16:creationId xmlns:a16="http://schemas.microsoft.com/office/drawing/2014/main" id="{837D312B-4415-B89F-BE70-7670D9C30A9A}"/>
              </a:ext>
            </a:extLst>
          </p:cNvPr>
          <p:cNvPicPr>
            <a:picLocks noChangeAspect="1"/>
          </p:cNvPicPr>
          <p:nvPr/>
        </p:nvPicPr>
        <p:blipFill>
          <a:blip r:embed="rId4">
            <a:extLst>
              <a:ext uri="{28A0092B-C50C-407E-A947-70E740481C1C}">
                <a14:useLocalDpi xmlns:a14="http://schemas.microsoft.com/office/drawing/2010/main" val="0"/>
              </a:ext>
            </a:extLst>
          </a:blip>
          <a:srcRect l="36904" r="47143" b="51926"/>
          <a:stretch/>
        </p:blipFill>
        <p:spPr>
          <a:xfrm>
            <a:off x="1365813" y="2287077"/>
            <a:ext cx="342412" cy="1886571"/>
          </a:xfrm>
          <a:prstGeom prst="rect">
            <a:avLst/>
          </a:prstGeom>
        </p:spPr>
      </p:pic>
      <p:pic>
        <p:nvPicPr>
          <p:cNvPr id="27" name="Grafik 26" descr="Ein Bild, das Text, Screenshot, Diagramm, Design enthält.&#10;&#10;Automatisch generierte Beschreibung">
            <a:extLst>
              <a:ext uri="{FF2B5EF4-FFF2-40B4-BE49-F238E27FC236}">
                <a16:creationId xmlns:a16="http://schemas.microsoft.com/office/drawing/2014/main" id="{F61AEA17-308B-C423-2F94-B5A11C41B046}"/>
              </a:ext>
            </a:extLst>
          </p:cNvPr>
          <p:cNvPicPr>
            <a:picLocks noChangeAspect="1"/>
          </p:cNvPicPr>
          <p:nvPr/>
        </p:nvPicPr>
        <p:blipFill>
          <a:blip r:embed="rId4">
            <a:extLst>
              <a:ext uri="{28A0092B-C50C-407E-A947-70E740481C1C}">
                <a14:useLocalDpi xmlns:a14="http://schemas.microsoft.com/office/drawing/2010/main" val="0"/>
              </a:ext>
            </a:extLst>
          </a:blip>
          <a:srcRect l="36904" t="45768" b="34651"/>
          <a:stretch/>
        </p:blipFill>
        <p:spPr>
          <a:xfrm>
            <a:off x="1365813" y="4083134"/>
            <a:ext cx="1354238" cy="768448"/>
          </a:xfrm>
          <a:prstGeom prst="rect">
            <a:avLst/>
          </a:prstGeom>
        </p:spPr>
      </p:pic>
      <p:pic>
        <p:nvPicPr>
          <p:cNvPr id="28" name="Grafik 27" descr="Ein Bild, das Text, Screenshot, Diagramm, Design enthält.&#10;&#10;Automatisch generierte Beschreibung">
            <a:extLst>
              <a:ext uri="{FF2B5EF4-FFF2-40B4-BE49-F238E27FC236}">
                <a16:creationId xmlns:a16="http://schemas.microsoft.com/office/drawing/2014/main" id="{68E3658B-42BD-3688-2BFF-B4F78B4A4CB5}"/>
              </a:ext>
            </a:extLst>
          </p:cNvPr>
          <p:cNvPicPr>
            <a:picLocks noChangeAspect="1"/>
          </p:cNvPicPr>
          <p:nvPr/>
        </p:nvPicPr>
        <p:blipFill>
          <a:blip r:embed="rId4">
            <a:extLst>
              <a:ext uri="{28A0092B-C50C-407E-A947-70E740481C1C}">
                <a14:useLocalDpi xmlns:a14="http://schemas.microsoft.com/office/drawing/2010/main" val="0"/>
              </a:ext>
            </a:extLst>
          </a:blip>
          <a:srcRect l="52857" t="67915" b="17982"/>
          <a:stretch/>
        </p:blipFill>
        <p:spPr>
          <a:xfrm>
            <a:off x="1708225" y="4952245"/>
            <a:ext cx="1011826" cy="553471"/>
          </a:xfrm>
          <a:prstGeom prst="rect">
            <a:avLst/>
          </a:prstGeom>
        </p:spPr>
      </p:pic>
      <p:pic>
        <p:nvPicPr>
          <p:cNvPr id="29" name="Grafik 28" descr="Ein Bild, das Text, Screenshot, Diagramm, Design enthält.&#10;&#10;Automatisch generierte Beschreibung">
            <a:extLst>
              <a:ext uri="{FF2B5EF4-FFF2-40B4-BE49-F238E27FC236}">
                <a16:creationId xmlns:a16="http://schemas.microsoft.com/office/drawing/2014/main" id="{3ADD9D28-BFFF-5409-41DD-EF964877F2B9}"/>
              </a:ext>
            </a:extLst>
          </p:cNvPr>
          <p:cNvPicPr>
            <a:picLocks noChangeAspect="1"/>
          </p:cNvPicPr>
          <p:nvPr/>
        </p:nvPicPr>
        <p:blipFill>
          <a:blip r:embed="rId4">
            <a:extLst>
              <a:ext uri="{28A0092B-C50C-407E-A947-70E740481C1C}">
                <a14:useLocalDpi xmlns:a14="http://schemas.microsoft.com/office/drawing/2010/main" val="0"/>
              </a:ext>
            </a:extLst>
          </a:blip>
          <a:srcRect l="36904" t="66412" r="45977"/>
          <a:stretch/>
        </p:blipFill>
        <p:spPr>
          <a:xfrm>
            <a:off x="1365813" y="4893275"/>
            <a:ext cx="367441" cy="1318102"/>
          </a:xfrm>
          <a:prstGeom prst="rect">
            <a:avLst/>
          </a:prstGeom>
        </p:spPr>
      </p:pic>
      <p:pic>
        <p:nvPicPr>
          <p:cNvPr id="30" name="Grafik 29" descr="Ein Bild, das Text, Screenshot, Diagramm, Design enthält.&#10;&#10;Automatisch generierte Beschreibung">
            <a:extLst>
              <a:ext uri="{FF2B5EF4-FFF2-40B4-BE49-F238E27FC236}">
                <a16:creationId xmlns:a16="http://schemas.microsoft.com/office/drawing/2014/main" id="{5944A087-139F-0406-BB5B-A5933454935D}"/>
              </a:ext>
            </a:extLst>
          </p:cNvPr>
          <p:cNvPicPr>
            <a:picLocks noChangeAspect="1"/>
          </p:cNvPicPr>
          <p:nvPr/>
        </p:nvPicPr>
        <p:blipFill>
          <a:blip r:embed="rId4">
            <a:extLst>
              <a:ext uri="{28A0092B-C50C-407E-A947-70E740481C1C}">
                <a14:useLocalDpi xmlns:a14="http://schemas.microsoft.com/office/drawing/2010/main" val="0"/>
              </a:ext>
            </a:extLst>
          </a:blip>
          <a:srcRect l="52857" t="81757"/>
          <a:stretch/>
        </p:blipFill>
        <p:spPr>
          <a:xfrm>
            <a:off x="1708225" y="5495453"/>
            <a:ext cx="1011826" cy="715924"/>
          </a:xfrm>
          <a:prstGeom prst="rect">
            <a:avLst/>
          </a:prstGeom>
        </p:spPr>
      </p:pic>
      <p:sp>
        <p:nvSpPr>
          <p:cNvPr id="31" name="Inhaltsplatzhalter 2">
            <a:extLst>
              <a:ext uri="{FF2B5EF4-FFF2-40B4-BE49-F238E27FC236}">
                <a16:creationId xmlns:a16="http://schemas.microsoft.com/office/drawing/2014/main" id="{BBC2029B-2A1E-FFDC-5D84-BF4969A60137}"/>
              </a:ext>
            </a:extLst>
          </p:cNvPr>
          <p:cNvSpPr txBox="1">
            <a:spLocks/>
          </p:cNvSpPr>
          <p:nvPr/>
        </p:nvSpPr>
        <p:spPr>
          <a:xfrm>
            <a:off x="2762901" y="3040507"/>
            <a:ext cx="3613123" cy="379710"/>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marL="0" lvl="2" indent="0">
              <a:spcAft>
                <a:spcPts val="400"/>
              </a:spcAft>
              <a:buFont typeface="Arial" panose="020B0604020202020204" pitchFamily="34" charset="0"/>
              <a:buNone/>
            </a:pPr>
            <a:r>
              <a:rPr lang="de-CH" dirty="0"/>
              <a:t>Kerngebiete (Schutzgebiete)</a:t>
            </a:r>
          </a:p>
          <a:p>
            <a:pPr marL="0" lvl="2" indent="0">
              <a:spcAft>
                <a:spcPts val="400"/>
              </a:spcAft>
              <a:buFont typeface="Arial" panose="020B0604020202020204" pitchFamily="34" charset="0"/>
              <a:buNone/>
            </a:pPr>
            <a:endParaRPr lang="de-CH" dirty="0"/>
          </a:p>
          <a:p>
            <a:pPr marL="0" lvl="2" indent="0">
              <a:spcAft>
                <a:spcPts val="400"/>
              </a:spcAft>
              <a:buFont typeface="Arial" panose="020B0604020202020204" pitchFamily="34" charset="0"/>
              <a:buNone/>
            </a:pPr>
            <a:endParaRPr lang="de-CH" dirty="0"/>
          </a:p>
        </p:txBody>
      </p:sp>
      <p:sp>
        <p:nvSpPr>
          <p:cNvPr id="32" name="Inhaltsplatzhalter 2">
            <a:extLst>
              <a:ext uri="{FF2B5EF4-FFF2-40B4-BE49-F238E27FC236}">
                <a16:creationId xmlns:a16="http://schemas.microsoft.com/office/drawing/2014/main" id="{B9512DD3-660D-EDDC-8E10-E00BC2C764A9}"/>
              </a:ext>
            </a:extLst>
          </p:cNvPr>
          <p:cNvSpPr txBox="1">
            <a:spLocks/>
          </p:cNvSpPr>
          <p:nvPr/>
        </p:nvSpPr>
        <p:spPr>
          <a:xfrm>
            <a:off x="2732407" y="3653699"/>
            <a:ext cx="3613123" cy="345064"/>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marL="0" lvl="2" indent="0">
              <a:spcAft>
                <a:spcPts val="400"/>
              </a:spcAft>
              <a:buFont typeface="Arial" panose="020B0604020202020204" pitchFamily="34" charset="0"/>
              <a:buNone/>
            </a:pPr>
            <a:r>
              <a:rPr lang="de-CH" dirty="0"/>
              <a:t>Schützenswerte Gebiete</a:t>
            </a:r>
          </a:p>
          <a:p>
            <a:pPr marL="0" lvl="2" indent="0">
              <a:spcAft>
                <a:spcPts val="400"/>
              </a:spcAft>
              <a:buFont typeface="Arial" panose="020B0604020202020204" pitchFamily="34" charset="0"/>
              <a:buNone/>
            </a:pPr>
            <a:endParaRPr lang="de-CH" dirty="0"/>
          </a:p>
          <a:p>
            <a:pPr marL="0" lvl="2" indent="0">
              <a:spcAft>
                <a:spcPts val="400"/>
              </a:spcAft>
              <a:buFont typeface="Arial" panose="020B0604020202020204" pitchFamily="34" charset="0"/>
              <a:buNone/>
            </a:pPr>
            <a:endParaRPr lang="de-CH" dirty="0"/>
          </a:p>
        </p:txBody>
      </p:sp>
      <p:sp>
        <p:nvSpPr>
          <p:cNvPr id="33" name="Inhaltsplatzhalter 2">
            <a:extLst>
              <a:ext uri="{FF2B5EF4-FFF2-40B4-BE49-F238E27FC236}">
                <a16:creationId xmlns:a16="http://schemas.microsoft.com/office/drawing/2014/main" id="{17CABC8F-B68A-2C5E-8238-07B9B465D6D6}"/>
              </a:ext>
            </a:extLst>
          </p:cNvPr>
          <p:cNvSpPr txBox="1">
            <a:spLocks/>
          </p:cNvSpPr>
          <p:nvPr/>
        </p:nvSpPr>
        <p:spPr>
          <a:xfrm>
            <a:off x="2720050" y="4045097"/>
            <a:ext cx="3613123" cy="543037"/>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marL="0" lvl="2" indent="0">
              <a:spcAft>
                <a:spcPts val="400"/>
              </a:spcAft>
              <a:buFont typeface="Arial" panose="020B0604020202020204" pitchFamily="34" charset="0"/>
              <a:buNone/>
            </a:pPr>
            <a:r>
              <a:rPr lang="de-CH" dirty="0"/>
              <a:t>Zusätzliche Kerngebiete (Potenzialgebiete)</a:t>
            </a:r>
          </a:p>
          <a:p>
            <a:pPr marL="0" lvl="2" indent="0">
              <a:spcAft>
                <a:spcPts val="400"/>
              </a:spcAft>
              <a:buFont typeface="Arial" panose="020B0604020202020204" pitchFamily="34" charset="0"/>
              <a:buNone/>
            </a:pPr>
            <a:endParaRPr lang="de-CH" dirty="0"/>
          </a:p>
          <a:p>
            <a:pPr marL="0" lvl="2" indent="0">
              <a:spcAft>
                <a:spcPts val="400"/>
              </a:spcAft>
              <a:buFont typeface="Arial" panose="020B0604020202020204" pitchFamily="34" charset="0"/>
              <a:buNone/>
            </a:pPr>
            <a:endParaRPr lang="de-CH" dirty="0"/>
          </a:p>
        </p:txBody>
      </p:sp>
      <p:sp>
        <p:nvSpPr>
          <p:cNvPr id="34" name="Inhaltsplatzhalter 2">
            <a:extLst>
              <a:ext uri="{FF2B5EF4-FFF2-40B4-BE49-F238E27FC236}">
                <a16:creationId xmlns:a16="http://schemas.microsoft.com/office/drawing/2014/main" id="{8B1FC18E-5798-F10D-9131-37542F17BEB1}"/>
              </a:ext>
            </a:extLst>
          </p:cNvPr>
          <p:cNvSpPr txBox="1">
            <a:spLocks/>
          </p:cNvSpPr>
          <p:nvPr/>
        </p:nvSpPr>
        <p:spPr>
          <a:xfrm>
            <a:off x="2707693" y="5023587"/>
            <a:ext cx="3613123" cy="371203"/>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marL="0" lvl="2" indent="0">
              <a:spcAft>
                <a:spcPts val="400"/>
              </a:spcAft>
              <a:buFont typeface="Arial" panose="020B0604020202020204" pitchFamily="34" charset="0"/>
              <a:buNone/>
            </a:pPr>
            <a:r>
              <a:rPr lang="de-CH" dirty="0"/>
              <a:t>Bestehende Vernetzung</a:t>
            </a:r>
          </a:p>
          <a:p>
            <a:pPr marL="0" lvl="2" indent="0">
              <a:spcAft>
                <a:spcPts val="400"/>
              </a:spcAft>
              <a:buFont typeface="Arial" panose="020B0604020202020204" pitchFamily="34" charset="0"/>
              <a:buNone/>
            </a:pPr>
            <a:endParaRPr lang="de-CH" dirty="0"/>
          </a:p>
        </p:txBody>
      </p:sp>
      <p:sp>
        <p:nvSpPr>
          <p:cNvPr id="35" name="Inhaltsplatzhalter 2">
            <a:extLst>
              <a:ext uri="{FF2B5EF4-FFF2-40B4-BE49-F238E27FC236}">
                <a16:creationId xmlns:a16="http://schemas.microsoft.com/office/drawing/2014/main" id="{6676A3F9-230C-5218-5E4C-079E4313BA93}"/>
              </a:ext>
            </a:extLst>
          </p:cNvPr>
          <p:cNvSpPr txBox="1">
            <a:spLocks/>
          </p:cNvSpPr>
          <p:nvPr/>
        </p:nvSpPr>
        <p:spPr>
          <a:xfrm>
            <a:off x="2720049" y="5570064"/>
            <a:ext cx="3613123" cy="670650"/>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marL="0" lvl="2" indent="0">
              <a:spcAft>
                <a:spcPts val="400"/>
              </a:spcAft>
              <a:buFont typeface="Arial" panose="020B0604020202020204" pitchFamily="34" charset="0"/>
              <a:buNone/>
            </a:pPr>
            <a:r>
              <a:rPr lang="de-CH" dirty="0"/>
              <a:t>Zusätzlich benötigte Vernetzung</a:t>
            </a:r>
          </a:p>
          <a:p>
            <a:pPr marL="0" lvl="2" indent="0">
              <a:spcAft>
                <a:spcPts val="400"/>
              </a:spcAft>
              <a:buFont typeface="Arial" panose="020B0604020202020204" pitchFamily="34" charset="0"/>
              <a:buNone/>
            </a:pPr>
            <a:endParaRPr lang="de-CH" dirty="0"/>
          </a:p>
          <a:p>
            <a:pPr marL="0" lvl="2" indent="0">
              <a:spcAft>
                <a:spcPts val="400"/>
              </a:spcAft>
              <a:buFont typeface="Arial" panose="020B0604020202020204" pitchFamily="34" charset="0"/>
              <a:buNone/>
            </a:pPr>
            <a:endParaRPr lang="de-CH" dirty="0"/>
          </a:p>
        </p:txBody>
      </p:sp>
      <p:sp>
        <p:nvSpPr>
          <p:cNvPr id="36" name="Inhaltsplatzhalter 2">
            <a:extLst>
              <a:ext uri="{FF2B5EF4-FFF2-40B4-BE49-F238E27FC236}">
                <a16:creationId xmlns:a16="http://schemas.microsoft.com/office/drawing/2014/main" id="{F2F92343-54A7-D6AD-7D0B-844231D463C3}"/>
              </a:ext>
            </a:extLst>
          </p:cNvPr>
          <p:cNvSpPr txBox="1">
            <a:spLocks/>
          </p:cNvSpPr>
          <p:nvPr/>
        </p:nvSpPr>
        <p:spPr>
          <a:xfrm>
            <a:off x="556643" y="4260529"/>
            <a:ext cx="759388" cy="413657"/>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marL="0" lvl="2" indent="0">
              <a:lnSpc>
                <a:spcPct val="100000"/>
              </a:lnSpc>
              <a:spcBef>
                <a:spcPts val="550"/>
              </a:spcBef>
              <a:buFont typeface="Arial" panose="020B0604020202020204" pitchFamily="34" charset="0"/>
              <a:buNone/>
            </a:pPr>
            <a:r>
              <a:rPr lang="de-CH" dirty="0"/>
              <a:t>SOLL</a:t>
            </a:r>
          </a:p>
        </p:txBody>
      </p:sp>
      <p:sp>
        <p:nvSpPr>
          <p:cNvPr id="37" name="Inhaltsplatzhalter 2">
            <a:extLst>
              <a:ext uri="{FF2B5EF4-FFF2-40B4-BE49-F238E27FC236}">
                <a16:creationId xmlns:a16="http://schemas.microsoft.com/office/drawing/2014/main" id="{F4707257-D8F1-4C9D-D74C-93D1D008697E}"/>
              </a:ext>
            </a:extLst>
          </p:cNvPr>
          <p:cNvSpPr txBox="1">
            <a:spLocks/>
          </p:cNvSpPr>
          <p:nvPr/>
        </p:nvSpPr>
        <p:spPr>
          <a:xfrm>
            <a:off x="553343" y="5396485"/>
            <a:ext cx="759388" cy="347157"/>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marL="0" lvl="2" indent="0">
              <a:lnSpc>
                <a:spcPct val="100000"/>
              </a:lnSpc>
              <a:spcBef>
                <a:spcPts val="550"/>
              </a:spcBef>
              <a:buFont typeface="Arial" panose="020B0604020202020204" pitchFamily="34" charset="0"/>
              <a:buNone/>
            </a:pPr>
            <a:r>
              <a:rPr lang="de-CH" dirty="0"/>
              <a:t>NETZ</a:t>
            </a:r>
          </a:p>
        </p:txBody>
      </p:sp>
      <p:sp>
        <p:nvSpPr>
          <p:cNvPr id="38" name="Textfeld 37">
            <a:extLst>
              <a:ext uri="{FF2B5EF4-FFF2-40B4-BE49-F238E27FC236}">
                <a16:creationId xmlns:a16="http://schemas.microsoft.com/office/drawing/2014/main" id="{7AA1DB88-685E-10E9-6CD2-FE84AE8F5B48}"/>
              </a:ext>
            </a:extLst>
          </p:cNvPr>
          <p:cNvSpPr txBox="1">
            <a:spLocks/>
          </p:cNvSpPr>
          <p:nvPr/>
        </p:nvSpPr>
        <p:spPr>
          <a:xfrm>
            <a:off x="8295922" y="4673479"/>
            <a:ext cx="828000" cy="261448"/>
          </a:xfrm>
          <a:prstGeom prst="rect">
            <a:avLst/>
          </a:prstGeom>
          <a:solidFill>
            <a:schemeClr val="bg1">
              <a:alpha val="69612"/>
            </a:schemeClr>
          </a:solidFill>
        </p:spPr>
        <p:txBody>
          <a:bodyPr wrap="square" lIns="180000" tIns="144000" rIns="144000" bIns="144000" rtlCol="0">
            <a:spAutoFit/>
          </a:bodyPr>
          <a:lstStyle/>
          <a:p>
            <a:pPr algn="l"/>
            <a:r>
              <a:rPr lang="de-DE" sz="800" i="1" dirty="0" err="1">
                <a:solidFill>
                  <a:schemeClr val="tx1">
                    <a:lumMod val="65000"/>
                    <a:lumOff val="35000"/>
                  </a:schemeClr>
                </a:solidFill>
              </a:rPr>
              <a:t>Unterdörfli</a:t>
            </a:r>
            <a:endParaRPr lang="de-DE" sz="800" dirty="0"/>
          </a:p>
        </p:txBody>
      </p:sp>
      <p:sp>
        <p:nvSpPr>
          <p:cNvPr id="4" name="Text Placeholder 5">
            <a:extLst>
              <a:ext uri="{FF2B5EF4-FFF2-40B4-BE49-F238E27FC236}">
                <a16:creationId xmlns:a16="http://schemas.microsoft.com/office/drawing/2014/main" id="{35341B0B-778D-DA01-E504-0B7F26DB727C}"/>
              </a:ext>
            </a:extLst>
          </p:cNvPr>
          <p:cNvSpPr>
            <a:spLocks noGrp="1"/>
          </p:cNvSpPr>
          <p:nvPr>
            <p:ph type="body" sz="quarter" idx="13"/>
          </p:nvPr>
        </p:nvSpPr>
        <p:spPr>
          <a:xfrm>
            <a:off x="606425" y="-1"/>
            <a:ext cx="10979150" cy="759223"/>
          </a:xfrm>
        </p:spPr>
        <p:txBody>
          <a:bodyPr/>
          <a:lstStyle/>
          <a:p>
            <a:r>
              <a:rPr lang="de-CH" dirty="0"/>
              <a:t>Flächen für das Lebensnetz</a:t>
            </a:r>
            <a:endParaRPr lang="en-CH"/>
          </a:p>
        </p:txBody>
      </p:sp>
    </p:spTree>
    <p:extLst>
      <p:ext uri="{BB962C8B-B14F-4D97-AF65-F5344CB8AC3E}">
        <p14:creationId xmlns:p14="http://schemas.microsoft.com/office/powerpoint/2010/main" val="278568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10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1000"/>
                                        <p:tgtEl>
                                          <p:spTgt spid="23"/>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childTnLst>
                                </p:cTn>
                              </p:par>
                              <p:par>
                                <p:cTn id="28" presetID="10" presetClass="entr" presetSubtype="0"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10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1000"/>
                                        <p:tgtEl>
                                          <p:spTgt spid="27"/>
                                        </p:tgtEl>
                                      </p:cBhvr>
                                    </p:animEffect>
                                  </p:childTnLst>
                                </p:cTn>
                              </p:par>
                              <p:par>
                                <p:cTn id="36" presetID="10" presetClass="entr" presetSubtype="0"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1000"/>
                                        <p:tgtEl>
                                          <p:spTgt spid="3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1000"/>
                                        <p:tgtEl>
                                          <p:spTgt spid="34"/>
                                        </p:tgtEl>
                                      </p:cBhvr>
                                    </p:animEffect>
                                  </p:childTnLst>
                                </p:cTn>
                              </p:par>
                              <p:par>
                                <p:cTn id="53" presetID="10" presetClass="entr" presetSubtype="0"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000"/>
                                        <p:tgtEl>
                                          <p:spTgt spid="1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1000"/>
                                        <p:tgtEl>
                                          <p:spTgt spid="1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1000"/>
                                        <p:tgtEl>
                                          <p:spTgt spid="37"/>
                                        </p:tgtEl>
                                      </p:cBhvr>
                                    </p:animEffect>
                                  </p:childTnLst>
                                </p:cTn>
                              </p:par>
                              <p:par>
                                <p:cTn id="64" presetID="10" presetClass="entr" presetSubtype="0" fill="hold" nodeType="with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1000"/>
                                        <p:tgtEl>
                                          <p:spTgt spid="29"/>
                                        </p:tgtEl>
                                      </p:cBhvr>
                                    </p:animEffect>
                                  </p:childTnLst>
                                </p:cTn>
                              </p:par>
                              <p:par>
                                <p:cTn id="67" presetID="10" presetClass="entr" presetSubtype="0" fill="hold" nodeType="with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1000"/>
                                        <p:tgtEl>
                                          <p:spTgt spid="3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fade">
                                      <p:cBhvr>
                                        <p:cTn id="72"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1" grpId="0"/>
      <p:bldP spid="32" grpId="0"/>
      <p:bldP spid="33" grpId="0"/>
      <p:bldP spid="34" grpId="0"/>
      <p:bldP spid="35" grpId="0"/>
      <p:bldP spid="36" grpId="0"/>
      <p:bldP spid="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AD40B-5E4E-E8D0-2025-80EBF9ED9E3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78D16DD-82F4-EBF2-C67E-A732FFD01FF8}"/>
              </a:ext>
            </a:extLst>
          </p:cNvPr>
          <p:cNvSpPr>
            <a:spLocks noGrp="1"/>
          </p:cNvSpPr>
          <p:nvPr>
            <p:ph type="title"/>
          </p:nvPr>
        </p:nvSpPr>
        <p:spPr>
          <a:xfrm>
            <a:off x="606425" y="759222"/>
            <a:ext cx="10320076" cy="672732"/>
          </a:xfrm>
        </p:spPr>
        <p:txBody>
          <a:bodyPr/>
          <a:lstStyle/>
          <a:p>
            <a:r>
              <a:rPr lang="de-CH" dirty="0"/>
              <a:t>Bund / Kantone</a:t>
            </a:r>
          </a:p>
        </p:txBody>
      </p:sp>
      <p:sp>
        <p:nvSpPr>
          <p:cNvPr id="3" name="Inhaltsplatzhalter 2">
            <a:extLst>
              <a:ext uri="{FF2B5EF4-FFF2-40B4-BE49-F238E27FC236}">
                <a16:creationId xmlns:a16="http://schemas.microsoft.com/office/drawing/2014/main" id="{8C1E9E8E-2681-E577-DF00-611EA533BEA3}"/>
              </a:ext>
            </a:extLst>
          </p:cNvPr>
          <p:cNvSpPr>
            <a:spLocks noGrp="1"/>
          </p:cNvSpPr>
          <p:nvPr>
            <p:ph idx="1"/>
          </p:nvPr>
        </p:nvSpPr>
        <p:spPr>
          <a:xfrm>
            <a:off x="606425" y="1872451"/>
            <a:ext cx="5817524" cy="757026"/>
          </a:xfrm>
        </p:spPr>
        <p:txBody>
          <a:bodyPr/>
          <a:lstStyle/>
          <a:p>
            <a:pPr lvl="1"/>
            <a:r>
              <a:rPr lang="de-CH" b="0" dirty="0"/>
              <a:t>Arbeitshilfe BAFU 2021</a:t>
            </a:r>
          </a:p>
        </p:txBody>
      </p:sp>
      <p:sp>
        <p:nvSpPr>
          <p:cNvPr id="9" name="Textplatzhalter 8">
            <a:extLst>
              <a:ext uri="{FF2B5EF4-FFF2-40B4-BE49-F238E27FC236}">
                <a16:creationId xmlns:a16="http://schemas.microsoft.com/office/drawing/2014/main" id="{11808DC5-13F4-3D51-9536-C5C0495AABD4}"/>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6EF24F19-788D-9457-7835-598298F7F180}"/>
              </a:ext>
            </a:extLst>
          </p:cNvPr>
          <p:cNvSpPr>
            <a:spLocks noGrp="1"/>
          </p:cNvSpPr>
          <p:nvPr>
            <p:ph type="body" sz="quarter" idx="21"/>
          </p:nvPr>
        </p:nvSpPr>
        <p:spPr/>
        <p:txBody>
          <a:bodyPr/>
          <a:lstStyle/>
          <a:p>
            <a:endParaRPr lang="de-CH"/>
          </a:p>
        </p:txBody>
      </p:sp>
      <p:sp>
        <p:nvSpPr>
          <p:cNvPr id="5" name="Inhaltsplatzhalter 2">
            <a:extLst>
              <a:ext uri="{FF2B5EF4-FFF2-40B4-BE49-F238E27FC236}">
                <a16:creationId xmlns:a16="http://schemas.microsoft.com/office/drawing/2014/main" id="{E358E86E-760E-1160-064B-9314C913BAEC}"/>
              </a:ext>
            </a:extLst>
          </p:cNvPr>
          <p:cNvSpPr txBox="1">
            <a:spLocks/>
          </p:cNvSpPr>
          <p:nvPr/>
        </p:nvSpPr>
        <p:spPr>
          <a:xfrm>
            <a:off x="606425" y="6098778"/>
            <a:ext cx="8363955" cy="293350"/>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en-GB" dirty="0"/>
              <a:t>BAFU (</a:t>
            </a:r>
            <a:r>
              <a:rPr lang="en-GB" dirty="0" err="1"/>
              <a:t>Hrsg</a:t>
            </a:r>
            <a:r>
              <a:rPr lang="en-GB" dirty="0"/>
              <a:t>.) 2021: </a:t>
            </a:r>
            <a:r>
              <a:rPr lang="en-GB" dirty="0" err="1"/>
              <a:t>Ökologische</a:t>
            </a:r>
            <a:r>
              <a:rPr lang="en-GB" dirty="0"/>
              <a:t> </a:t>
            </a:r>
            <a:r>
              <a:rPr lang="en-GB" dirty="0" err="1"/>
              <a:t>Infrastruktur</a:t>
            </a:r>
            <a:r>
              <a:rPr lang="en-GB" dirty="0"/>
              <a:t>. </a:t>
            </a:r>
            <a:r>
              <a:rPr lang="en-GB" dirty="0" err="1"/>
              <a:t>Arbeitshilfe</a:t>
            </a:r>
            <a:r>
              <a:rPr lang="en-GB" dirty="0"/>
              <a:t> für die </a:t>
            </a:r>
            <a:r>
              <a:rPr lang="en-GB" dirty="0" err="1"/>
              <a:t>kantonale</a:t>
            </a:r>
            <a:r>
              <a:rPr lang="en-GB" dirty="0"/>
              <a:t> </a:t>
            </a:r>
            <a:r>
              <a:rPr lang="en-GB" dirty="0" err="1"/>
              <a:t>Planung</a:t>
            </a:r>
            <a:r>
              <a:rPr lang="en-GB" dirty="0"/>
              <a:t> </a:t>
            </a:r>
            <a:r>
              <a:rPr lang="en-GB" dirty="0" err="1"/>
              <a:t>im</a:t>
            </a:r>
            <a:r>
              <a:rPr lang="en-GB" dirty="0"/>
              <a:t> </a:t>
            </a:r>
            <a:r>
              <a:rPr lang="en-GB" dirty="0" err="1"/>
              <a:t>Rahmen</a:t>
            </a:r>
            <a:r>
              <a:rPr lang="en-GB" dirty="0"/>
              <a:t> der </a:t>
            </a:r>
            <a:r>
              <a:rPr lang="en-GB" dirty="0" err="1"/>
              <a:t>Programmvereinbarungsperiode</a:t>
            </a:r>
            <a:r>
              <a:rPr lang="en-GB" dirty="0"/>
              <a:t> 2020-2024. Version 1.0.</a:t>
            </a:r>
            <a:endParaRPr lang="en-CH"/>
          </a:p>
          <a:p>
            <a:pPr lvl="6"/>
            <a:endParaRPr lang="de-CH" dirty="0"/>
          </a:p>
        </p:txBody>
      </p:sp>
      <p:pic>
        <p:nvPicPr>
          <p:cNvPr id="7" name="Grafik 6" descr="Ein Bild, das Text, Screenshot, Schrift, Diagramm enthält.&#10;&#10;Automatisch generierte Beschreibung">
            <a:extLst>
              <a:ext uri="{FF2B5EF4-FFF2-40B4-BE49-F238E27FC236}">
                <a16:creationId xmlns:a16="http://schemas.microsoft.com/office/drawing/2014/main" id="{6B7E97E4-A2D6-1A02-21D4-184506A84776}"/>
              </a:ext>
            </a:extLst>
          </p:cNvPr>
          <p:cNvPicPr>
            <a:picLocks noChangeAspect="1"/>
          </p:cNvPicPr>
          <p:nvPr/>
        </p:nvPicPr>
        <p:blipFill>
          <a:blip r:embed="rId3">
            <a:extLst>
              <a:ext uri="{28A0092B-C50C-407E-A947-70E740481C1C}">
                <a14:useLocalDpi xmlns:a14="http://schemas.microsoft.com/office/drawing/2010/main" val="0"/>
              </a:ext>
            </a:extLst>
          </a:blip>
          <a:srcRect b="2657"/>
          <a:stretch/>
        </p:blipFill>
        <p:spPr>
          <a:xfrm>
            <a:off x="129250" y="2191177"/>
            <a:ext cx="9976591" cy="3660983"/>
          </a:xfrm>
          <a:prstGeom prst="rect">
            <a:avLst/>
          </a:prstGeom>
        </p:spPr>
      </p:pic>
      <p:sp>
        <p:nvSpPr>
          <p:cNvPr id="4" name="Text Placeholder 5">
            <a:extLst>
              <a:ext uri="{FF2B5EF4-FFF2-40B4-BE49-F238E27FC236}">
                <a16:creationId xmlns:a16="http://schemas.microsoft.com/office/drawing/2014/main" id="{390AEB71-6BD0-AD4C-3E1A-BF9C8CDB5E6F}"/>
              </a:ext>
            </a:extLst>
          </p:cNvPr>
          <p:cNvSpPr>
            <a:spLocks noGrp="1"/>
          </p:cNvSpPr>
          <p:nvPr>
            <p:ph type="body" sz="quarter" idx="13"/>
          </p:nvPr>
        </p:nvSpPr>
        <p:spPr>
          <a:xfrm>
            <a:off x="606425" y="-1"/>
            <a:ext cx="10979150" cy="759223"/>
          </a:xfrm>
        </p:spPr>
        <p:txBody>
          <a:bodyPr/>
          <a:lstStyle/>
          <a:p>
            <a:r>
              <a:rPr lang="de-CH" dirty="0"/>
              <a:t>Stand der Arbeiten zur Ökologischen Infrastruktur</a:t>
            </a:r>
            <a:endParaRPr lang="en-CH"/>
          </a:p>
        </p:txBody>
      </p:sp>
      <p:pic>
        <p:nvPicPr>
          <p:cNvPr id="6" name="Grafik 5">
            <a:extLst>
              <a:ext uri="{FF2B5EF4-FFF2-40B4-BE49-F238E27FC236}">
                <a16:creationId xmlns:a16="http://schemas.microsoft.com/office/drawing/2014/main" id="{2B63B3E6-BAC3-B61E-FD26-86794BF739D0}"/>
              </a:ext>
            </a:extLst>
          </p:cNvPr>
          <p:cNvPicPr>
            <a:picLocks noChangeAspect="1"/>
          </p:cNvPicPr>
          <p:nvPr/>
        </p:nvPicPr>
        <p:blipFill>
          <a:blip r:embed="rId4"/>
          <a:srcRect l="2512" r="7109" b="3255"/>
          <a:stretch/>
        </p:blipFill>
        <p:spPr>
          <a:xfrm>
            <a:off x="9474681" y="2250964"/>
            <a:ext cx="2157847" cy="3612296"/>
          </a:xfrm>
          <a:prstGeom prst="rect">
            <a:avLst/>
          </a:prstGeom>
        </p:spPr>
      </p:pic>
      <p:sp>
        <p:nvSpPr>
          <p:cNvPr id="8" name="Inhaltsplatzhalter 4">
            <a:extLst>
              <a:ext uri="{FF2B5EF4-FFF2-40B4-BE49-F238E27FC236}">
                <a16:creationId xmlns:a16="http://schemas.microsoft.com/office/drawing/2014/main" id="{BCF1772D-7402-F786-E612-047461CBD90B}"/>
              </a:ext>
            </a:extLst>
          </p:cNvPr>
          <p:cNvSpPr txBox="1">
            <a:spLocks/>
          </p:cNvSpPr>
          <p:nvPr/>
        </p:nvSpPr>
        <p:spPr>
          <a:xfrm>
            <a:off x="9282016" y="1717950"/>
            <a:ext cx="2873376" cy="39336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r>
              <a:rPr lang="de-CH" sz="1800" dirty="0"/>
              <a:t>Programmvereinbarungen </a:t>
            </a:r>
            <a:br>
              <a:rPr lang="de-CH" sz="1800" dirty="0"/>
            </a:br>
            <a:r>
              <a:rPr lang="de-CH" sz="1800" dirty="0"/>
              <a:t>2025 - 2028</a:t>
            </a:r>
          </a:p>
          <a:p>
            <a:endParaRPr lang="de-CH" sz="1800" dirty="0"/>
          </a:p>
        </p:txBody>
      </p:sp>
      <p:sp>
        <p:nvSpPr>
          <p:cNvPr id="11" name="Inhaltsplatzhalter 2">
            <a:extLst>
              <a:ext uri="{FF2B5EF4-FFF2-40B4-BE49-F238E27FC236}">
                <a16:creationId xmlns:a16="http://schemas.microsoft.com/office/drawing/2014/main" id="{EA621D91-F7AA-BBB3-AD78-335618D13AB6}"/>
              </a:ext>
            </a:extLst>
          </p:cNvPr>
          <p:cNvSpPr txBox="1">
            <a:spLocks/>
          </p:cNvSpPr>
          <p:nvPr/>
        </p:nvSpPr>
        <p:spPr>
          <a:xfrm>
            <a:off x="606425" y="6602030"/>
            <a:ext cx="8838518" cy="293350"/>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en-GB" dirty="0">
                <a:latin typeface="Euclid Circular A Regular Ita" panose="020B0504000000000000" pitchFamily="34" charset="77"/>
              </a:rPr>
              <a:t>BAFU (</a:t>
            </a:r>
            <a:r>
              <a:rPr lang="en-GB" dirty="0" err="1">
                <a:latin typeface="Euclid Circular A Regular Ita" panose="020B0504000000000000" pitchFamily="34" charset="77"/>
              </a:rPr>
              <a:t>Hrsg</a:t>
            </a:r>
            <a:r>
              <a:rPr lang="en-GB" dirty="0">
                <a:latin typeface="Euclid Circular A Regular Ita" panose="020B0504000000000000" pitchFamily="34" charset="77"/>
              </a:rPr>
              <a:t>.) 2023: </a:t>
            </a:r>
            <a:r>
              <a:rPr lang="de-CH" dirty="0">
                <a:latin typeface="Euclid Circular A Regular Ita" panose="020B0504000000000000" pitchFamily="34" charset="77"/>
              </a:rPr>
              <a:t>Handbuch Programmvereinbarungen im Umweltbereich 2025 – 2028. </a:t>
            </a:r>
            <a:r>
              <a:rPr lang="de-CH" i="1" dirty="0" err="1">
                <a:solidFill>
                  <a:srgbClr val="000000"/>
                </a:solidFill>
                <a:effectLst/>
                <a:latin typeface="Arial" panose="020B0604020202020204" pitchFamily="34" charset="0"/>
              </a:rPr>
              <a:t>www.bafu.admin.ch</a:t>
            </a:r>
            <a:r>
              <a:rPr lang="de-CH" i="1" dirty="0">
                <a:solidFill>
                  <a:srgbClr val="000000"/>
                </a:solidFill>
                <a:effectLst/>
                <a:latin typeface="Arial" panose="020B0604020202020204" pitchFamily="34" charset="0"/>
              </a:rPr>
              <a:t>/uv-2315-d</a:t>
            </a:r>
            <a:endParaRPr lang="de-CH" dirty="0">
              <a:solidFill>
                <a:srgbClr val="000000"/>
              </a:solidFill>
              <a:effectLst/>
              <a:latin typeface="Arial" panose="020B0604020202020204" pitchFamily="34" charset="0"/>
            </a:endParaRPr>
          </a:p>
          <a:p>
            <a:pPr lvl="6"/>
            <a:endParaRPr lang="en-CH">
              <a:latin typeface="Euclid Circular A Regular Ita" panose="020B0504000000000000" pitchFamily="34" charset="77"/>
            </a:endParaRPr>
          </a:p>
          <a:p>
            <a:pPr lvl="6"/>
            <a:endParaRPr lang="de-CH" dirty="0">
              <a:latin typeface="Euclid Circular A Regular Ita" panose="020B0504000000000000" pitchFamily="34" charset="77"/>
            </a:endParaRPr>
          </a:p>
        </p:txBody>
      </p:sp>
    </p:spTree>
    <p:extLst>
      <p:ext uri="{BB962C8B-B14F-4D97-AF65-F5344CB8AC3E}">
        <p14:creationId xmlns:p14="http://schemas.microsoft.com/office/powerpoint/2010/main" val="2483648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3464B-257F-8047-60B9-20D7AEB468D3}"/>
            </a:ext>
          </a:extLst>
        </p:cNvPr>
        <p:cNvGrpSpPr/>
        <p:nvPr/>
      </p:nvGrpSpPr>
      <p:grpSpPr>
        <a:xfrm>
          <a:off x="0" y="0"/>
          <a:ext cx="0" cy="0"/>
          <a:chOff x="0" y="0"/>
          <a:chExt cx="0" cy="0"/>
        </a:xfrm>
      </p:grpSpPr>
      <p:pic>
        <p:nvPicPr>
          <p:cNvPr id="8" name="Grafik 7" descr="Ein Bild, das Text, Blume, Insekt, Wirbellose enthält.&#10;&#10;Automatisch generierte Beschreibung">
            <a:extLst>
              <a:ext uri="{FF2B5EF4-FFF2-40B4-BE49-F238E27FC236}">
                <a16:creationId xmlns:a16="http://schemas.microsoft.com/office/drawing/2014/main" id="{98C13AC7-F8E0-A95E-BC44-66C2B2CA97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137526"/>
            <a:ext cx="5702300" cy="4648200"/>
          </a:xfrm>
          <a:prstGeom prst="rect">
            <a:avLst/>
          </a:prstGeom>
        </p:spPr>
      </p:pic>
      <p:sp>
        <p:nvSpPr>
          <p:cNvPr id="2" name="Titel 1">
            <a:extLst>
              <a:ext uri="{FF2B5EF4-FFF2-40B4-BE49-F238E27FC236}">
                <a16:creationId xmlns:a16="http://schemas.microsoft.com/office/drawing/2014/main" id="{84A62D4D-B7B4-C93C-1D39-0EB85C628733}"/>
              </a:ext>
            </a:extLst>
          </p:cNvPr>
          <p:cNvSpPr>
            <a:spLocks noGrp="1"/>
          </p:cNvSpPr>
          <p:nvPr>
            <p:ph type="title"/>
          </p:nvPr>
        </p:nvSpPr>
        <p:spPr>
          <a:xfrm>
            <a:off x="606425" y="759222"/>
            <a:ext cx="8232775" cy="672732"/>
          </a:xfrm>
        </p:spPr>
        <p:txBody>
          <a:bodyPr/>
          <a:lstStyle/>
          <a:p>
            <a:r>
              <a:rPr lang="de-DE" dirty="0"/>
              <a:t>Wissenschaft / Zivilgesellschaft</a:t>
            </a:r>
            <a:endParaRPr lang="de-CH" dirty="0"/>
          </a:p>
        </p:txBody>
      </p:sp>
      <p:sp>
        <p:nvSpPr>
          <p:cNvPr id="3" name="Inhaltsplatzhalter 2">
            <a:extLst>
              <a:ext uri="{FF2B5EF4-FFF2-40B4-BE49-F238E27FC236}">
                <a16:creationId xmlns:a16="http://schemas.microsoft.com/office/drawing/2014/main" id="{595113BE-060F-7E5D-5508-DB172B9BD7B2}"/>
              </a:ext>
            </a:extLst>
          </p:cNvPr>
          <p:cNvSpPr>
            <a:spLocks noGrp="1"/>
          </p:cNvSpPr>
          <p:nvPr>
            <p:ph idx="1"/>
          </p:nvPr>
        </p:nvSpPr>
        <p:spPr>
          <a:xfrm>
            <a:off x="606425" y="1903414"/>
            <a:ext cx="4986775" cy="4362386"/>
          </a:xfrm>
        </p:spPr>
        <p:txBody>
          <a:bodyPr/>
          <a:lstStyle/>
          <a:p>
            <a:pPr lvl="2"/>
            <a:r>
              <a:rPr lang="de-CH" dirty="0"/>
              <a:t>Fachgruppe / Kompetenzzentrum Ökologische Infrastruktur: Entwickelt seit 2018 Zielvorstellungen und Kriterien auf fachlicher Basis. 2023 wurde der Fachgruppe ein Kompetenzzentrum mit Geschäftsstelle zur Seite gestellt. </a:t>
            </a:r>
          </a:p>
          <a:p>
            <a:pPr marL="0" lvl="2" indent="0">
              <a:buNone/>
            </a:pPr>
            <a:r>
              <a:rPr lang="de-CH" i="1" dirty="0" err="1"/>
              <a:t>www.oekologische-infrastruktur.ch</a:t>
            </a:r>
            <a:r>
              <a:rPr lang="de-CH" i="1" dirty="0"/>
              <a:t> / https://</a:t>
            </a:r>
            <a:r>
              <a:rPr lang="de-CH" i="1" dirty="0" err="1"/>
              <a:t>ecoinfrasuisse.ch</a:t>
            </a:r>
            <a:r>
              <a:rPr lang="de-CH" i="1" dirty="0"/>
              <a:t>/</a:t>
            </a:r>
            <a:endParaRPr lang="de-CH" dirty="0"/>
          </a:p>
          <a:p>
            <a:pPr marL="0" lvl="2" indent="0">
              <a:buNone/>
            </a:pPr>
            <a:endParaRPr lang="de-DE" dirty="0"/>
          </a:p>
          <a:p>
            <a:pPr lvl="2"/>
            <a:endParaRPr lang="de-CH" dirty="0"/>
          </a:p>
        </p:txBody>
      </p:sp>
      <p:sp>
        <p:nvSpPr>
          <p:cNvPr id="9" name="Textplatzhalter 8">
            <a:extLst>
              <a:ext uri="{FF2B5EF4-FFF2-40B4-BE49-F238E27FC236}">
                <a16:creationId xmlns:a16="http://schemas.microsoft.com/office/drawing/2014/main" id="{691F6871-4A25-1C47-57EF-A2CDB8C6A678}"/>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81105290-F184-7555-40A5-BF8A9FC53CF4}"/>
              </a:ext>
            </a:extLst>
          </p:cNvPr>
          <p:cNvSpPr>
            <a:spLocks noGrp="1"/>
          </p:cNvSpPr>
          <p:nvPr>
            <p:ph type="body" sz="quarter" idx="21"/>
          </p:nvPr>
        </p:nvSpPr>
        <p:spPr/>
        <p:txBody>
          <a:bodyPr/>
          <a:lstStyle/>
          <a:p>
            <a:endParaRPr lang="de-CH"/>
          </a:p>
        </p:txBody>
      </p:sp>
      <p:sp>
        <p:nvSpPr>
          <p:cNvPr id="4" name="Text Placeholder 5">
            <a:extLst>
              <a:ext uri="{FF2B5EF4-FFF2-40B4-BE49-F238E27FC236}">
                <a16:creationId xmlns:a16="http://schemas.microsoft.com/office/drawing/2014/main" id="{5E127BBE-4212-AFBD-49B3-7D211E378734}"/>
              </a:ext>
            </a:extLst>
          </p:cNvPr>
          <p:cNvSpPr>
            <a:spLocks noGrp="1"/>
          </p:cNvSpPr>
          <p:nvPr>
            <p:ph type="body" sz="quarter" idx="13"/>
          </p:nvPr>
        </p:nvSpPr>
        <p:spPr>
          <a:xfrm>
            <a:off x="606425" y="-1"/>
            <a:ext cx="10979150" cy="759223"/>
          </a:xfrm>
        </p:spPr>
        <p:txBody>
          <a:bodyPr/>
          <a:lstStyle/>
          <a:p>
            <a:r>
              <a:rPr lang="de-CH" dirty="0"/>
              <a:t>Stand der Arbeiten zur Ökologischen Infrastruktur</a:t>
            </a:r>
            <a:endParaRPr lang="en-CH"/>
          </a:p>
        </p:txBody>
      </p:sp>
    </p:spTree>
    <p:extLst>
      <p:ext uri="{BB962C8B-B14F-4D97-AF65-F5344CB8AC3E}">
        <p14:creationId xmlns:p14="http://schemas.microsoft.com/office/powerpoint/2010/main" val="14594732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FB191-9B64-ABBD-1BF4-B1590C130DDB}"/>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84C16C2B-A57F-0098-DD81-7A5C06A56EF8}"/>
              </a:ext>
            </a:extLst>
          </p:cNvPr>
          <p:cNvPicPr>
            <a:picLocks noChangeAspect="1"/>
          </p:cNvPicPr>
          <p:nvPr/>
        </p:nvPicPr>
        <p:blipFill rotWithShape="1">
          <a:blip r:embed="rId3">
            <a:extLst>
              <a:ext uri="{28A0092B-C50C-407E-A947-70E740481C1C}">
                <a14:useLocalDpi xmlns:a14="http://schemas.microsoft.com/office/drawing/2010/main" val="0"/>
              </a:ext>
            </a:extLst>
          </a:blip>
          <a:srcRect l="53548" t="4212" r="97" b="-4212"/>
          <a:stretch/>
        </p:blipFill>
        <p:spPr>
          <a:xfrm>
            <a:off x="6697344" y="457200"/>
            <a:ext cx="5494656" cy="6667501"/>
          </a:xfrm>
          <a:prstGeom prst="rect">
            <a:avLst/>
          </a:prstGeom>
        </p:spPr>
      </p:pic>
      <p:sp>
        <p:nvSpPr>
          <p:cNvPr id="2" name="Titel 1">
            <a:extLst>
              <a:ext uri="{FF2B5EF4-FFF2-40B4-BE49-F238E27FC236}">
                <a16:creationId xmlns:a16="http://schemas.microsoft.com/office/drawing/2014/main" id="{88CD44C2-4C4E-CB97-C2B2-6AA625B19457}"/>
              </a:ext>
            </a:extLst>
          </p:cNvPr>
          <p:cNvSpPr>
            <a:spLocks noGrp="1"/>
          </p:cNvSpPr>
          <p:nvPr>
            <p:ph type="title"/>
          </p:nvPr>
        </p:nvSpPr>
        <p:spPr>
          <a:xfrm>
            <a:off x="606425" y="759222"/>
            <a:ext cx="6851650" cy="672732"/>
          </a:xfrm>
        </p:spPr>
        <p:txBody>
          <a:bodyPr/>
          <a:lstStyle/>
          <a:p>
            <a:r>
              <a:rPr lang="de-DE" dirty="0"/>
              <a:t>BirdLife Kampagnen</a:t>
            </a:r>
            <a:endParaRPr lang="de-CH" dirty="0"/>
          </a:p>
        </p:txBody>
      </p:sp>
      <p:sp>
        <p:nvSpPr>
          <p:cNvPr id="3" name="Inhaltsplatzhalter 2">
            <a:extLst>
              <a:ext uri="{FF2B5EF4-FFF2-40B4-BE49-F238E27FC236}">
                <a16:creationId xmlns:a16="http://schemas.microsoft.com/office/drawing/2014/main" id="{B470007C-6340-742C-A9BE-A7F220D7D3D3}"/>
              </a:ext>
            </a:extLst>
          </p:cNvPr>
          <p:cNvSpPr>
            <a:spLocks noGrp="1"/>
          </p:cNvSpPr>
          <p:nvPr>
            <p:ph idx="1"/>
          </p:nvPr>
        </p:nvSpPr>
        <p:spPr>
          <a:xfrm>
            <a:off x="606425" y="1959477"/>
            <a:ext cx="5870575" cy="4362386"/>
          </a:xfrm>
        </p:spPr>
        <p:txBody>
          <a:bodyPr/>
          <a:lstStyle/>
          <a:p>
            <a:pPr lvl="1"/>
            <a:r>
              <a:rPr lang="de-CH" dirty="0">
                <a:latin typeface="+mn-lt"/>
              </a:rPr>
              <a:t>2020 – 2024 Ökologische Infrastruktur – Lebensnetz für die Schweiz</a:t>
            </a:r>
            <a:br>
              <a:rPr lang="de-CH" dirty="0">
                <a:latin typeface="+mn-lt"/>
              </a:rPr>
            </a:br>
            <a:r>
              <a:rPr lang="de-CH" b="0" dirty="0">
                <a:latin typeface="+mn-lt"/>
                <a:sym typeface="Wingdings" pitchFamily="2" charset="2"/>
              </a:rPr>
              <a:t> Informations- und Sensibilisierungskampagne: Was ist die Ö. I. und warum brauchen wir sie?</a:t>
            </a:r>
            <a:endParaRPr lang="de-CH" b="0" dirty="0">
              <a:latin typeface="+mn-lt"/>
            </a:endParaRPr>
          </a:p>
          <a:p>
            <a:pPr lvl="1"/>
            <a:endParaRPr lang="de-CH" dirty="0">
              <a:latin typeface="+mn-lt"/>
            </a:endParaRPr>
          </a:p>
          <a:p>
            <a:pPr lvl="1"/>
            <a:r>
              <a:rPr lang="de-CH" dirty="0">
                <a:latin typeface="+mn-lt"/>
              </a:rPr>
              <a:t>2025 – 2029 Räume für die Biodiversität</a:t>
            </a:r>
          </a:p>
          <a:p>
            <a:pPr lvl="1"/>
            <a:r>
              <a:rPr lang="de-CH" b="0" dirty="0">
                <a:latin typeface="+mn-lt"/>
                <a:sym typeface="Wingdings" pitchFamily="2" charset="2"/>
              </a:rPr>
              <a:t> Umsetzungskampagne: </a:t>
            </a:r>
            <a:br>
              <a:rPr lang="de-CH" b="0" dirty="0">
                <a:latin typeface="+mn-lt"/>
                <a:sym typeface="Wingdings" pitchFamily="2" charset="2"/>
              </a:rPr>
            </a:br>
            <a:r>
              <a:rPr lang="de-CH" b="0" dirty="0">
                <a:latin typeface="+mn-lt"/>
                <a:sym typeface="Wingdings" pitchFamily="2" charset="2"/>
              </a:rPr>
              <a:t>Mit Zutun aller BirdLife-Ebenen der Umsetzung Anschub verleihen</a:t>
            </a:r>
          </a:p>
          <a:p>
            <a:pPr lvl="1"/>
            <a:endParaRPr lang="de-CH" b="0" dirty="0">
              <a:latin typeface="+mn-lt"/>
              <a:sym typeface="Wingdings" pitchFamily="2" charset="2"/>
            </a:endParaRPr>
          </a:p>
          <a:p>
            <a:pPr lvl="1"/>
            <a:r>
              <a:rPr lang="de-CH" sz="2400" i="1" dirty="0" err="1">
                <a:latin typeface="+mn-lt"/>
              </a:rPr>
              <a:t>www.birdlife.ch</a:t>
            </a:r>
            <a:r>
              <a:rPr lang="de-CH" sz="2400" i="1" dirty="0">
                <a:latin typeface="+mn-lt"/>
              </a:rPr>
              <a:t>/</a:t>
            </a:r>
            <a:r>
              <a:rPr lang="de-CH" sz="2400" i="1" dirty="0" err="1">
                <a:latin typeface="+mn-lt"/>
              </a:rPr>
              <a:t>öi</a:t>
            </a:r>
            <a:endParaRPr lang="de-CH" sz="2400" i="1" dirty="0">
              <a:latin typeface="+mn-lt"/>
            </a:endParaRPr>
          </a:p>
        </p:txBody>
      </p:sp>
      <p:sp>
        <p:nvSpPr>
          <p:cNvPr id="9" name="Textplatzhalter 8">
            <a:extLst>
              <a:ext uri="{FF2B5EF4-FFF2-40B4-BE49-F238E27FC236}">
                <a16:creationId xmlns:a16="http://schemas.microsoft.com/office/drawing/2014/main" id="{EC9DC56E-4DF3-EEAB-7324-A77C81660A63}"/>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074B7E92-FAA1-CE3C-B262-B9D13D92C2D3}"/>
              </a:ext>
            </a:extLst>
          </p:cNvPr>
          <p:cNvSpPr>
            <a:spLocks noGrp="1"/>
          </p:cNvSpPr>
          <p:nvPr>
            <p:ph type="body" sz="quarter" idx="21"/>
          </p:nvPr>
        </p:nvSpPr>
        <p:spPr/>
        <p:txBody>
          <a:bodyPr/>
          <a:lstStyle/>
          <a:p>
            <a:endParaRPr lang="de-CH"/>
          </a:p>
        </p:txBody>
      </p:sp>
      <p:sp>
        <p:nvSpPr>
          <p:cNvPr id="4" name="Text Placeholder 5">
            <a:extLst>
              <a:ext uri="{FF2B5EF4-FFF2-40B4-BE49-F238E27FC236}">
                <a16:creationId xmlns:a16="http://schemas.microsoft.com/office/drawing/2014/main" id="{53FF6794-8BFB-32B8-3DEE-A8177A98CF4B}"/>
              </a:ext>
            </a:extLst>
          </p:cNvPr>
          <p:cNvSpPr>
            <a:spLocks noGrp="1"/>
          </p:cNvSpPr>
          <p:nvPr>
            <p:ph type="body" sz="quarter" idx="13"/>
          </p:nvPr>
        </p:nvSpPr>
        <p:spPr>
          <a:xfrm>
            <a:off x="606425" y="-1"/>
            <a:ext cx="10979150" cy="759223"/>
          </a:xfrm>
        </p:spPr>
        <p:txBody>
          <a:bodyPr/>
          <a:lstStyle/>
          <a:p>
            <a:r>
              <a:rPr lang="de-CH" dirty="0"/>
              <a:t>BirdLife Kampagne zur Ökologischen Infrastruktur</a:t>
            </a:r>
            <a:endParaRPr lang="en-CH"/>
          </a:p>
        </p:txBody>
      </p:sp>
    </p:spTree>
    <p:extLst>
      <p:ext uri="{BB962C8B-B14F-4D97-AF65-F5344CB8AC3E}">
        <p14:creationId xmlns:p14="http://schemas.microsoft.com/office/powerpoint/2010/main" val="360963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C4F40-8E6F-1100-3976-DBF9E5A92E5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75ACF6F-5D7B-A296-3B98-51C0376FDD2C}"/>
              </a:ext>
            </a:extLst>
          </p:cNvPr>
          <p:cNvSpPr>
            <a:spLocks noGrp="1"/>
          </p:cNvSpPr>
          <p:nvPr>
            <p:ph type="title"/>
          </p:nvPr>
        </p:nvSpPr>
        <p:spPr>
          <a:xfrm>
            <a:off x="606425" y="759222"/>
            <a:ext cx="7537450" cy="672732"/>
          </a:xfrm>
        </p:spPr>
        <p:txBody>
          <a:bodyPr/>
          <a:lstStyle/>
          <a:p>
            <a:r>
              <a:rPr lang="de-DE" dirty="0"/>
              <a:t>Öffentlichkeitsarbeit</a:t>
            </a:r>
            <a:endParaRPr lang="de-CH" dirty="0"/>
          </a:p>
        </p:txBody>
      </p:sp>
      <p:sp>
        <p:nvSpPr>
          <p:cNvPr id="3" name="Inhaltsplatzhalter 2">
            <a:extLst>
              <a:ext uri="{FF2B5EF4-FFF2-40B4-BE49-F238E27FC236}">
                <a16:creationId xmlns:a16="http://schemas.microsoft.com/office/drawing/2014/main" id="{2BAD2F77-3326-C4C3-242C-AE8516FAB105}"/>
              </a:ext>
            </a:extLst>
          </p:cNvPr>
          <p:cNvSpPr>
            <a:spLocks noGrp="1"/>
          </p:cNvSpPr>
          <p:nvPr>
            <p:ph idx="1"/>
          </p:nvPr>
        </p:nvSpPr>
        <p:spPr>
          <a:xfrm>
            <a:off x="606425" y="1771577"/>
            <a:ext cx="6423026" cy="4845123"/>
          </a:xfrm>
        </p:spPr>
        <p:txBody>
          <a:bodyPr/>
          <a:lstStyle/>
          <a:p>
            <a:pPr lvl="1"/>
            <a:r>
              <a:rPr lang="de-CH" b="0" dirty="0">
                <a:latin typeface="+mn-lt"/>
              </a:rPr>
              <a:t>Möglichkeiten die Ö. I. zu thematisieren:</a:t>
            </a:r>
          </a:p>
          <a:p>
            <a:pPr lvl="2"/>
            <a:r>
              <a:rPr lang="de-CH" dirty="0"/>
              <a:t>Internetseite der Sektion</a:t>
            </a:r>
          </a:p>
          <a:p>
            <a:pPr lvl="2">
              <a:spcAft>
                <a:spcPts val="0"/>
              </a:spcAft>
            </a:pPr>
            <a:r>
              <a:rPr lang="de-DE" dirty="0"/>
              <a:t>Mitteilungsblatt/Newsletter der Sektion</a:t>
            </a:r>
            <a:endParaRPr lang="de-CH" dirty="0"/>
          </a:p>
          <a:p>
            <a:pPr lvl="2">
              <a:spcAft>
                <a:spcPts val="0"/>
              </a:spcAft>
            </a:pPr>
            <a:r>
              <a:rPr lang="de-DE" dirty="0"/>
              <a:t>Exkursionen/ Vortrag/ Standaktionen</a:t>
            </a:r>
            <a:endParaRPr lang="de-CH" dirty="0"/>
          </a:p>
          <a:p>
            <a:pPr lvl="2">
              <a:spcAft>
                <a:spcPts val="0"/>
              </a:spcAft>
            </a:pPr>
            <a:r>
              <a:rPr lang="de-DE" dirty="0"/>
              <a:t>Poster/Blatt im Aushang der Gemeinde</a:t>
            </a:r>
            <a:endParaRPr lang="de-CH" dirty="0"/>
          </a:p>
          <a:p>
            <a:pPr lvl="2">
              <a:spcAft>
                <a:spcPts val="0"/>
              </a:spcAft>
            </a:pPr>
            <a:r>
              <a:rPr lang="de-DE" dirty="0"/>
              <a:t>Artikel im Mitteilungsblatt der Gemeinde</a:t>
            </a:r>
          </a:p>
          <a:p>
            <a:pPr lvl="2">
              <a:spcAft>
                <a:spcPts val="0"/>
              </a:spcAft>
            </a:pPr>
            <a:r>
              <a:rPr lang="de-DE" dirty="0"/>
              <a:t>Artikel in Zeitungen</a:t>
            </a:r>
          </a:p>
          <a:p>
            <a:pPr lvl="2">
              <a:spcAft>
                <a:spcPts val="0"/>
              </a:spcAft>
            </a:pPr>
            <a:endParaRPr lang="de-DE" dirty="0"/>
          </a:p>
          <a:p>
            <a:pPr lvl="2">
              <a:spcAft>
                <a:spcPts val="0"/>
              </a:spcAft>
            </a:pPr>
            <a:r>
              <a:rPr lang="de-DE" dirty="0"/>
              <a:t>Am besten immer wieder... </a:t>
            </a:r>
            <a:endParaRPr lang="de-CH" dirty="0"/>
          </a:p>
        </p:txBody>
      </p:sp>
      <p:sp>
        <p:nvSpPr>
          <p:cNvPr id="9" name="Textplatzhalter 8">
            <a:extLst>
              <a:ext uri="{FF2B5EF4-FFF2-40B4-BE49-F238E27FC236}">
                <a16:creationId xmlns:a16="http://schemas.microsoft.com/office/drawing/2014/main" id="{5BB7DBD0-F9F9-96CE-8EA2-B62A2C5F2D0F}"/>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0C091A72-2F5D-3C4C-EA85-752FA65EC40E}"/>
              </a:ext>
            </a:extLst>
          </p:cNvPr>
          <p:cNvSpPr>
            <a:spLocks noGrp="1"/>
          </p:cNvSpPr>
          <p:nvPr>
            <p:ph type="body" sz="quarter" idx="21"/>
          </p:nvPr>
        </p:nvSpPr>
        <p:spPr/>
        <p:txBody>
          <a:bodyPr/>
          <a:lstStyle/>
          <a:p>
            <a:endParaRPr lang="de-CH"/>
          </a:p>
        </p:txBody>
      </p:sp>
      <p:pic>
        <p:nvPicPr>
          <p:cNvPr id="7" name="Grafik 6" descr="Ein Bild, das Text, Screenshot, Schrift, Kreis enthält.&#10;&#10;Automatisch generierte Beschreibung">
            <a:extLst>
              <a:ext uri="{FF2B5EF4-FFF2-40B4-BE49-F238E27FC236}">
                <a16:creationId xmlns:a16="http://schemas.microsoft.com/office/drawing/2014/main" id="{CFC7DE46-2F6B-4C51-CBC0-665F8A5D5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2929" y="1299463"/>
            <a:ext cx="4737100" cy="4165600"/>
          </a:xfrm>
          <a:prstGeom prst="rect">
            <a:avLst/>
          </a:prstGeom>
        </p:spPr>
      </p:pic>
      <p:sp>
        <p:nvSpPr>
          <p:cNvPr id="8" name="Inhaltsplatzhalter 2">
            <a:extLst>
              <a:ext uri="{FF2B5EF4-FFF2-40B4-BE49-F238E27FC236}">
                <a16:creationId xmlns:a16="http://schemas.microsoft.com/office/drawing/2014/main" id="{D5ECCCC5-36BC-3785-931D-8C01CA33CFC7}"/>
              </a:ext>
            </a:extLst>
          </p:cNvPr>
          <p:cNvSpPr txBox="1">
            <a:spLocks/>
          </p:cNvSpPr>
          <p:nvPr/>
        </p:nvSpPr>
        <p:spPr>
          <a:xfrm>
            <a:off x="8456277" y="5291263"/>
            <a:ext cx="2250403" cy="347599"/>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de-DE" dirty="0"/>
              <a:t>BirdLife-Umfrage 2020: </a:t>
            </a:r>
            <a:br>
              <a:rPr lang="de-DE" dirty="0"/>
            </a:br>
            <a:r>
              <a:rPr lang="de-DE" dirty="0"/>
              <a:t>Sagt Ihnen der Begriff „öko-logische Infrastruktur“ etwas?</a:t>
            </a:r>
          </a:p>
          <a:p>
            <a:pPr lvl="6"/>
            <a:endParaRPr lang="de-CH" dirty="0"/>
          </a:p>
        </p:txBody>
      </p:sp>
      <p:sp>
        <p:nvSpPr>
          <p:cNvPr id="4" name="Text Placeholder 5">
            <a:extLst>
              <a:ext uri="{FF2B5EF4-FFF2-40B4-BE49-F238E27FC236}">
                <a16:creationId xmlns:a16="http://schemas.microsoft.com/office/drawing/2014/main" id="{CAC882BF-EA66-A9AD-34C4-03DA072779F9}"/>
              </a:ext>
            </a:extLst>
          </p:cNvPr>
          <p:cNvSpPr>
            <a:spLocks noGrp="1"/>
          </p:cNvSpPr>
          <p:nvPr>
            <p:ph type="body" sz="quarter" idx="13"/>
          </p:nvPr>
        </p:nvSpPr>
        <p:spPr>
          <a:xfrm>
            <a:off x="606425" y="-1"/>
            <a:ext cx="10979150" cy="759223"/>
          </a:xfrm>
        </p:spPr>
        <p:txBody>
          <a:bodyPr/>
          <a:lstStyle/>
          <a:p>
            <a:r>
              <a:rPr lang="de-CH" dirty="0"/>
              <a:t>Was können wir vor Ort tun?</a:t>
            </a:r>
            <a:endParaRPr lang="en-CH"/>
          </a:p>
        </p:txBody>
      </p:sp>
    </p:spTree>
    <p:extLst>
      <p:ext uri="{BB962C8B-B14F-4D97-AF65-F5344CB8AC3E}">
        <p14:creationId xmlns:p14="http://schemas.microsoft.com/office/powerpoint/2010/main" val="6450523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5B15C-077E-93E5-9F8B-0E5D2C8E16B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47B1CEE-80F2-8876-3146-27ADA12FA28A}"/>
              </a:ext>
            </a:extLst>
          </p:cNvPr>
          <p:cNvSpPr>
            <a:spLocks noGrp="1"/>
          </p:cNvSpPr>
          <p:nvPr>
            <p:ph type="title"/>
          </p:nvPr>
        </p:nvSpPr>
        <p:spPr>
          <a:xfrm>
            <a:off x="606425" y="759222"/>
            <a:ext cx="7537450" cy="672732"/>
          </a:xfrm>
        </p:spPr>
        <p:txBody>
          <a:bodyPr/>
          <a:lstStyle/>
          <a:p>
            <a:r>
              <a:rPr lang="de-DE" dirty="0"/>
              <a:t>Mitarbeit bei Planungen</a:t>
            </a:r>
            <a:endParaRPr lang="de-CH" dirty="0"/>
          </a:p>
        </p:txBody>
      </p:sp>
      <p:sp>
        <p:nvSpPr>
          <p:cNvPr id="3" name="Inhaltsplatzhalter 2">
            <a:extLst>
              <a:ext uri="{FF2B5EF4-FFF2-40B4-BE49-F238E27FC236}">
                <a16:creationId xmlns:a16="http://schemas.microsoft.com/office/drawing/2014/main" id="{F5C597F5-15C9-8FA7-C6AE-6E1701B5E608}"/>
              </a:ext>
            </a:extLst>
          </p:cNvPr>
          <p:cNvSpPr>
            <a:spLocks noGrp="1"/>
          </p:cNvSpPr>
          <p:nvPr>
            <p:ph idx="1"/>
          </p:nvPr>
        </p:nvSpPr>
        <p:spPr>
          <a:xfrm>
            <a:off x="606425" y="1631877"/>
            <a:ext cx="6423026" cy="4362386"/>
          </a:xfrm>
        </p:spPr>
        <p:txBody>
          <a:bodyPr/>
          <a:lstStyle/>
          <a:p>
            <a:pPr lvl="1"/>
            <a:endParaRPr lang="de-CH" b="0" dirty="0">
              <a:latin typeface="+mn-lt"/>
            </a:endParaRPr>
          </a:p>
          <a:p>
            <a:pPr lvl="2"/>
            <a:r>
              <a:rPr lang="de-DE" dirty="0"/>
              <a:t>Kerngebiete der verschiedenen Ebenen in der Gemeinde kartieren, Potenziale beachten</a:t>
            </a:r>
          </a:p>
          <a:p>
            <a:pPr lvl="2"/>
            <a:endParaRPr lang="de-DE" dirty="0"/>
          </a:p>
          <a:p>
            <a:pPr lvl="2"/>
            <a:r>
              <a:rPr lang="de-DE" dirty="0"/>
              <a:t>Gemeindeübergreifend zusammenarbeiten</a:t>
            </a:r>
          </a:p>
          <a:p>
            <a:pPr lvl="2"/>
            <a:endParaRPr lang="de-DE" dirty="0"/>
          </a:p>
          <a:p>
            <a:pPr lvl="2"/>
            <a:r>
              <a:rPr lang="de-DE" dirty="0"/>
              <a:t>Beteiligung an Planungsprozessen </a:t>
            </a:r>
            <a:br>
              <a:rPr lang="de-DE" dirty="0"/>
            </a:br>
            <a:r>
              <a:rPr lang="de-DE" dirty="0"/>
              <a:t>(z.B. Zonenplan und weitere)</a:t>
            </a:r>
          </a:p>
        </p:txBody>
      </p:sp>
      <p:sp>
        <p:nvSpPr>
          <p:cNvPr id="9" name="Textplatzhalter 8">
            <a:extLst>
              <a:ext uri="{FF2B5EF4-FFF2-40B4-BE49-F238E27FC236}">
                <a16:creationId xmlns:a16="http://schemas.microsoft.com/office/drawing/2014/main" id="{D4CA5C84-728C-2226-5F9E-D8F4821DBF34}"/>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562F8638-C77D-4033-306C-3D37C2071308}"/>
              </a:ext>
            </a:extLst>
          </p:cNvPr>
          <p:cNvSpPr>
            <a:spLocks noGrp="1"/>
          </p:cNvSpPr>
          <p:nvPr>
            <p:ph type="body" sz="quarter" idx="21"/>
          </p:nvPr>
        </p:nvSpPr>
        <p:spPr/>
        <p:txBody>
          <a:bodyPr/>
          <a:lstStyle/>
          <a:p>
            <a:endParaRPr lang="de-CH"/>
          </a:p>
        </p:txBody>
      </p:sp>
      <p:pic>
        <p:nvPicPr>
          <p:cNvPr id="6" name="Grafik 5" descr="Ein Bild, das Kleidung, Person, Lernen, Menschliches Gesicht enthält.&#10;&#10;Automatisch generierte Beschreibung">
            <a:extLst>
              <a:ext uri="{FF2B5EF4-FFF2-40B4-BE49-F238E27FC236}">
                <a16:creationId xmlns:a16="http://schemas.microsoft.com/office/drawing/2014/main" id="{52F655D7-30C6-AACE-627F-5B13FF7E39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9451" y="1701932"/>
            <a:ext cx="4572000" cy="3429000"/>
          </a:xfrm>
          <a:prstGeom prst="rect">
            <a:avLst/>
          </a:prstGeom>
        </p:spPr>
      </p:pic>
      <p:sp>
        <p:nvSpPr>
          <p:cNvPr id="4" name="Text Placeholder 5">
            <a:extLst>
              <a:ext uri="{FF2B5EF4-FFF2-40B4-BE49-F238E27FC236}">
                <a16:creationId xmlns:a16="http://schemas.microsoft.com/office/drawing/2014/main" id="{B95CE7BD-58B9-8D67-1C57-3D13BBD6B471}"/>
              </a:ext>
            </a:extLst>
          </p:cNvPr>
          <p:cNvSpPr>
            <a:spLocks noGrp="1"/>
          </p:cNvSpPr>
          <p:nvPr>
            <p:ph type="body" sz="quarter" idx="13"/>
          </p:nvPr>
        </p:nvSpPr>
        <p:spPr>
          <a:xfrm>
            <a:off x="606425" y="-1"/>
            <a:ext cx="10979150" cy="759223"/>
          </a:xfrm>
        </p:spPr>
        <p:txBody>
          <a:bodyPr/>
          <a:lstStyle/>
          <a:p>
            <a:r>
              <a:rPr lang="de-CH" dirty="0"/>
              <a:t>Was können wir vor Ort tun?</a:t>
            </a:r>
            <a:endParaRPr lang="en-CH"/>
          </a:p>
        </p:txBody>
      </p:sp>
    </p:spTree>
    <p:extLst>
      <p:ext uri="{BB962C8B-B14F-4D97-AF65-F5344CB8AC3E}">
        <p14:creationId xmlns:p14="http://schemas.microsoft.com/office/powerpoint/2010/main" val="12481363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3B1A1-4B58-F203-84C0-58386113415F}"/>
            </a:ext>
          </a:extLst>
        </p:cNvPr>
        <p:cNvGrpSpPr/>
        <p:nvPr/>
      </p:nvGrpSpPr>
      <p:grpSpPr>
        <a:xfrm>
          <a:off x="0" y="0"/>
          <a:ext cx="0" cy="0"/>
          <a:chOff x="0" y="0"/>
          <a:chExt cx="0" cy="0"/>
        </a:xfrm>
      </p:grpSpPr>
      <p:pic>
        <p:nvPicPr>
          <p:cNvPr id="11" name="Grafik 10" descr="Ein Bild, das Gras, draußen, Himmel, Wolke enthält.&#10;&#10;Automatisch generierte Beschreibung">
            <a:extLst>
              <a:ext uri="{FF2B5EF4-FFF2-40B4-BE49-F238E27FC236}">
                <a16:creationId xmlns:a16="http://schemas.microsoft.com/office/drawing/2014/main" id="{91CF937C-214F-D136-005E-EA55458AF4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0500" y="4333700"/>
            <a:ext cx="3746500" cy="2298700"/>
          </a:xfrm>
          <a:prstGeom prst="rect">
            <a:avLst/>
          </a:prstGeom>
        </p:spPr>
      </p:pic>
      <p:sp>
        <p:nvSpPr>
          <p:cNvPr id="2" name="Titel 1">
            <a:extLst>
              <a:ext uri="{FF2B5EF4-FFF2-40B4-BE49-F238E27FC236}">
                <a16:creationId xmlns:a16="http://schemas.microsoft.com/office/drawing/2014/main" id="{7B6915E3-E28C-DE3F-FA8A-7CA2D49DEF57}"/>
              </a:ext>
            </a:extLst>
          </p:cNvPr>
          <p:cNvSpPr>
            <a:spLocks noGrp="1"/>
          </p:cNvSpPr>
          <p:nvPr>
            <p:ph type="title"/>
          </p:nvPr>
        </p:nvSpPr>
        <p:spPr>
          <a:xfrm>
            <a:off x="606424" y="759222"/>
            <a:ext cx="10640575" cy="672732"/>
          </a:xfrm>
        </p:spPr>
        <p:txBody>
          <a:bodyPr/>
          <a:lstStyle/>
          <a:p>
            <a:r>
              <a:rPr lang="de-DE" dirty="0"/>
              <a:t>Lebensräume pflegen und erhalten</a:t>
            </a:r>
            <a:endParaRPr lang="de-CH" dirty="0"/>
          </a:p>
        </p:txBody>
      </p:sp>
      <p:sp>
        <p:nvSpPr>
          <p:cNvPr id="3" name="Inhaltsplatzhalter 2">
            <a:extLst>
              <a:ext uri="{FF2B5EF4-FFF2-40B4-BE49-F238E27FC236}">
                <a16:creationId xmlns:a16="http://schemas.microsoft.com/office/drawing/2014/main" id="{20231E25-9359-6401-ED34-1DF64418A5C8}"/>
              </a:ext>
            </a:extLst>
          </p:cNvPr>
          <p:cNvSpPr>
            <a:spLocks noGrp="1"/>
          </p:cNvSpPr>
          <p:nvPr>
            <p:ph idx="1"/>
          </p:nvPr>
        </p:nvSpPr>
        <p:spPr>
          <a:xfrm>
            <a:off x="690860" y="1890577"/>
            <a:ext cx="6423026" cy="4362386"/>
          </a:xfrm>
        </p:spPr>
        <p:txBody>
          <a:bodyPr/>
          <a:lstStyle/>
          <a:p>
            <a:pPr lvl="1"/>
            <a:endParaRPr lang="de-CH" dirty="0">
              <a:latin typeface="+mn-lt"/>
            </a:endParaRPr>
          </a:p>
          <a:p>
            <a:pPr>
              <a:spcAft>
                <a:spcPts val="1200"/>
              </a:spcAft>
            </a:pPr>
            <a:r>
              <a:rPr lang="de-CH" dirty="0"/>
              <a:t>Die  bestehenden  Schutzgebiete  sind  eine  Säule  der  Ö.I.  und  ihre  optimale  Pflege ist von grosser Bedeutung.</a:t>
            </a:r>
          </a:p>
          <a:p>
            <a:pPr>
              <a:spcAft>
                <a:spcPts val="1200"/>
              </a:spcAft>
            </a:pPr>
            <a:r>
              <a:rPr lang="de-CH" dirty="0"/>
              <a:t>Viele BirdLife-Mitglieder leisten hier bereits wichtige Beiträge zur Ö. I..</a:t>
            </a:r>
          </a:p>
          <a:p>
            <a:pPr lvl="1"/>
            <a:endParaRPr lang="de-CH" b="0" dirty="0">
              <a:latin typeface="+mn-lt"/>
            </a:endParaRPr>
          </a:p>
          <a:p>
            <a:pPr lvl="1"/>
            <a:endParaRPr lang="de-CH" b="0" dirty="0">
              <a:latin typeface="+mn-lt"/>
            </a:endParaRPr>
          </a:p>
        </p:txBody>
      </p:sp>
      <p:sp>
        <p:nvSpPr>
          <p:cNvPr id="9" name="Textplatzhalter 8">
            <a:extLst>
              <a:ext uri="{FF2B5EF4-FFF2-40B4-BE49-F238E27FC236}">
                <a16:creationId xmlns:a16="http://schemas.microsoft.com/office/drawing/2014/main" id="{18AA3719-4D83-337A-3FB6-F7BB9CFB9642}"/>
              </a:ext>
            </a:extLst>
          </p:cNvPr>
          <p:cNvSpPr>
            <a:spLocks noGrp="1"/>
          </p:cNvSpPr>
          <p:nvPr>
            <p:ph type="body" sz="quarter" idx="20"/>
          </p:nvPr>
        </p:nvSpPr>
        <p:spPr/>
        <p:txBody>
          <a:bodyPr/>
          <a:lstStyle/>
          <a:p>
            <a:endParaRPr lang="de-CH" dirty="0"/>
          </a:p>
        </p:txBody>
      </p:sp>
      <p:sp>
        <p:nvSpPr>
          <p:cNvPr id="10" name="Textplatzhalter 9">
            <a:extLst>
              <a:ext uri="{FF2B5EF4-FFF2-40B4-BE49-F238E27FC236}">
                <a16:creationId xmlns:a16="http://schemas.microsoft.com/office/drawing/2014/main" id="{34D0B6AF-C9BE-D365-9E7C-9D5BE3189D7D}"/>
              </a:ext>
            </a:extLst>
          </p:cNvPr>
          <p:cNvSpPr>
            <a:spLocks noGrp="1"/>
          </p:cNvSpPr>
          <p:nvPr>
            <p:ph type="body" sz="quarter" idx="21"/>
          </p:nvPr>
        </p:nvSpPr>
        <p:spPr/>
        <p:txBody>
          <a:bodyPr/>
          <a:lstStyle/>
          <a:p>
            <a:endParaRPr lang="de-CH"/>
          </a:p>
        </p:txBody>
      </p:sp>
      <p:pic>
        <p:nvPicPr>
          <p:cNvPr id="7" name="Grafik 6" descr="Ein Bild, das Kleidung, Person, draußen, Mann enthält.&#10;&#10;Automatisch generierte Beschreibung">
            <a:extLst>
              <a:ext uri="{FF2B5EF4-FFF2-40B4-BE49-F238E27FC236}">
                <a16:creationId xmlns:a16="http://schemas.microsoft.com/office/drawing/2014/main" id="{777E42BC-1D9D-4CAF-587C-14364D8560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0500" y="1631877"/>
            <a:ext cx="3746500" cy="2501900"/>
          </a:xfrm>
          <a:prstGeom prst="rect">
            <a:avLst/>
          </a:prstGeom>
        </p:spPr>
      </p:pic>
      <p:sp>
        <p:nvSpPr>
          <p:cNvPr id="4" name="Text Placeholder 5">
            <a:extLst>
              <a:ext uri="{FF2B5EF4-FFF2-40B4-BE49-F238E27FC236}">
                <a16:creationId xmlns:a16="http://schemas.microsoft.com/office/drawing/2014/main" id="{80DC01A5-037E-833A-77D2-32C982902E42}"/>
              </a:ext>
            </a:extLst>
          </p:cNvPr>
          <p:cNvSpPr>
            <a:spLocks noGrp="1"/>
          </p:cNvSpPr>
          <p:nvPr>
            <p:ph type="body" sz="quarter" idx="13"/>
          </p:nvPr>
        </p:nvSpPr>
        <p:spPr>
          <a:xfrm>
            <a:off x="606425" y="-1"/>
            <a:ext cx="10979150" cy="759223"/>
          </a:xfrm>
        </p:spPr>
        <p:txBody>
          <a:bodyPr/>
          <a:lstStyle/>
          <a:p>
            <a:r>
              <a:rPr lang="de-CH" dirty="0"/>
              <a:t>Was können wir vor Ort tun?</a:t>
            </a:r>
            <a:endParaRPr lang="en-CH"/>
          </a:p>
        </p:txBody>
      </p:sp>
    </p:spTree>
    <p:extLst>
      <p:ext uri="{BB962C8B-B14F-4D97-AF65-F5344CB8AC3E}">
        <p14:creationId xmlns:p14="http://schemas.microsoft.com/office/powerpoint/2010/main" val="3811915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1D30A-7A4E-7BCD-D637-A48FE76DB3AC}"/>
            </a:ext>
          </a:extLst>
        </p:cNvPr>
        <p:cNvGrpSpPr/>
        <p:nvPr/>
      </p:nvGrpSpPr>
      <p:grpSpPr>
        <a:xfrm>
          <a:off x="0" y="0"/>
          <a:ext cx="0" cy="0"/>
          <a:chOff x="0" y="0"/>
          <a:chExt cx="0" cy="0"/>
        </a:xfrm>
      </p:grpSpPr>
      <p:pic>
        <p:nvPicPr>
          <p:cNvPr id="10" name="Bildplatzhalter 9" descr="Ein Bild, das Gras, draußen, Grundstück, Landgebiet enthält.&#10;&#10;Automatisch generierte Beschreibung">
            <a:extLst>
              <a:ext uri="{FF2B5EF4-FFF2-40B4-BE49-F238E27FC236}">
                <a16:creationId xmlns:a16="http://schemas.microsoft.com/office/drawing/2014/main" id="{1C6CF1FC-8193-5521-9D77-33088A84A64A}"/>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 b="-5926"/>
          <a:stretch/>
        </p:blipFill>
        <p:spPr>
          <a:xfrm>
            <a:off x="-2" y="0"/>
            <a:ext cx="12192002" cy="7264400"/>
          </a:xfrm>
        </p:spPr>
      </p:pic>
      <p:sp>
        <p:nvSpPr>
          <p:cNvPr id="7" name="Textplatzhalter 6">
            <a:extLst>
              <a:ext uri="{FF2B5EF4-FFF2-40B4-BE49-F238E27FC236}">
                <a16:creationId xmlns:a16="http://schemas.microsoft.com/office/drawing/2014/main" id="{4EF90DF7-6C6F-E787-C99F-95F14D4CC724}"/>
              </a:ext>
            </a:extLst>
          </p:cNvPr>
          <p:cNvSpPr>
            <a:spLocks noGrp="1"/>
          </p:cNvSpPr>
          <p:nvPr>
            <p:ph type="body" sz="quarter" idx="20"/>
          </p:nvPr>
        </p:nvSpPr>
        <p:spPr/>
        <p:txBody>
          <a:bodyPr/>
          <a:lstStyle/>
          <a:p>
            <a:endParaRPr lang="de-CH"/>
          </a:p>
        </p:txBody>
      </p:sp>
      <p:sp>
        <p:nvSpPr>
          <p:cNvPr id="9" name="Textplatzhalter 8">
            <a:extLst>
              <a:ext uri="{FF2B5EF4-FFF2-40B4-BE49-F238E27FC236}">
                <a16:creationId xmlns:a16="http://schemas.microsoft.com/office/drawing/2014/main" id="{F76F6892-12C9-8C20-906D-4355EC916BD9}"/>
              </a:ext>
            </a:extLst>
          </p:cNvPr>
          <p:cNvSpPr>
            <a:spLocks noGrp="1"/>
          </p:cNvSpPr>
          <p:nvPr>
            <p:ph type="body" sz="quarter" idx="21"/>
          </p:nvPr>
        </p:nvSpPr>
        <p:spPr/>
        <p:txBody>
          <a:bodyPr/>
          <a:lstStyle/>
          <a:p>
            <a:endParaRPr lang="de-CH"/>
          </a:p>
        </p:txBody>
      </p:sp>
      <p:sp>
        <p:nvSpPr>
          <p:cNvPr id="14" name="Textfeld 13">
            <a:extLst>
              <a:ext uri="{FF2B5EF4-FFF2-40B4-BE49-F238E27FC236}">
                <a16:creationId xmlns:a16="http://schemas.microsoft.com/office/drawing/2014/main" id="{5F7F4457-409C-7053-9A17-22525B69D91F}"/>
              </a:ext>
            </a:extLst>
          </p:cNvPr>
          <p:cNvSpPr txBox="1"/>
          <p:nvPr/>
        </p:nvSpPr>
        <p:spPr>
          <a:xfrm>
            <a:off x="2255878" y="1321518"/>
            <a:ext cx="7868321" cy="4214964"/>
          </a:xfrm>
          <a:prstGeom prst="rect">
            <a:avLst/>
          </a:prstGeom>
          <a:solidFill>
            <a:schemeClr val="bg1">
              <a:alpha val="80000"/>
            </a:schemeClr>
          </a:solidFill>
        </p:spPr>
        <p:txBody>
          <a:bodyPr wrap="square" lIns="180000" tIns="144000" rIns="144000" bIns="144000" rtlCol="0">
            <a:spAutoFit/>
          </a:bodyPr>
          <a:lstStyle/>
          <a:p>
            <a:pPr algn="ctr"/>
            <a:r>
              <a:rPr lang="de-CH" sz="2400" b="1" dirty="0"/>
              <a:t>Fazit</a:t>
            </a:r>
          </a:p>
          <a:p>
            <a:pPr algn="ctr"/>
            <a:endParaRPr lang="de-CH" sz="2100" dirty="0"/>
          </a:p>
          <a:p>
            <a:pPr algn="ctr"/>
            <a:r>
              <a:rPr lang="de-CH" sz="2100" dirty="0"/>
              <a:t>Die Ökologische Infrastruktur ist für die Sicherung </a:t>
            </a:r>
            <a:br>
              <a:rPr lang="de-CH" sz="2100" dirty="0"/>
            </a:br>
            <a:r>
              <a:rPr lang="de-CH" sz="2100" dirty="0"/>
              <a:t>der Biodiversität und der Ökosystemleistungen von höchster Bedeutung. </a:t>
            </a:r>
          </a:p>
          <a:p>
            <a:pPr algn="ctr"/>
            <a:endParaRPr lang="de-CH" sz="2100" dirty="0"/>
          </a:p>
          <a:p>
            <a:pPr algn="ctr"/>
            <a:r>
              <a:rPr lang="de-CH" sz="2100" dirty="0"/>
              <a:t>Bund, Kantone und Gemeinden müssen koordiniert vorgehen und die Ansprüche der Arten und </a:t>
            </a:r>
            <a:br>
              <a:rPr lang="de-CH" sz="2100" dirty="0"/>
            </a:br>
            <a:r>
              <a:rPr lang="de-CH" sz="2100" dirty="0"/>
              <a:t>Lebensräume berücksichtigen. </a:t>
            </a:r>
          </a:p>
          <a:p>
            <a:pPr algn="ctr"/>
            <a:endParaRPr lang="de-CH" sz="2100" dirty="0"/>
          </a:p>
          <a:p>
            <a:pPr algn="ctr"/>
            <a:r>
              <a:rPr lang="de-CH" sz="2100" dirty="0"/>
              <a:t>Die Umsetzung in den Gemeinden </a:t>
            </a:r>
            <a:br>
              <a:rPr lang="de-CH" sz="2100" dirty="0"/>
            </a:br>
            <a:r>
              <a:rPr lang="de-CH" sz="2100" dirty="0"/>
              <a:t>muss ab sofort passieren.</a:t>
            </a:r>
          </a:p>
        </p:txBody>
      </p:sp>
      <p:sp>
        <p:nvSpPr>
          <p:cNvPr id="3" name="Text Placeholder 5">
            <a:extLst>
              <a:ext uri="{FF2B5EF4-FFF2-40B4-BE49-F238E27FC236}">
                <a16:creationId xmlns:a16="http://schemas.microsoft.com/office/drawing/2014/main" id="{3EB8BFF1-261B-B5F7-71AC-2C06383E1EB3}"/>
              </a:ext>
            </a:extLst>
          </p:cNvPr>
          <p:cNvSpPr>
            <a:spLocks noGrp="1"/>
          </p:cNvSpPr>
          <p:nvPr>
            <p:ph type="body" sz="quarter" idx="13"/>
          </p:nvPr>
        </p:nvSpPr>
        <p:spPr>
          <a:xfrm>
            <a:off x="606425" y="-1"/>
            <a:ext cx="10979150" cy="759223"/>
          </a:xfrm>
        </p:spPr>
        <p:txBody>
          <a:bodyPr/>
          <a:lstStyle/>
          <a:p>
            <a:r>
              <a:rPr lang="de-CH" dirty="0"/>
              <a:t>Fazit</a:t>
            </a:r>
            <a:endParaRPr lang="en-CH"/>
          </a:p>
        </p:txBody>
      </p:sp>
    </p:spTree>
    <p:extLst>
      <p:ext uri="{BB962C8B-B14F-4D97-AF65-F5344CB8AC3E}">
        <p14:creationId xmlns:p14="http://schemas.microsoft.com/office/powerpoint/2010/main" val="32173930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452B4-9716-A4AB-595B-F707FE67F581}"/>
            </a:ext>
          </a:extLst>
        </p:cNvPr>
        <p:cNvGrpSpPr/>
        <p:nvPr/>
      </p:nvGrpSpPr>
      <p:grpSpPr>
        <a:xfrm>
          <a:off x="0" y="0"/>
          <a:ext cx="0" cy="0"/>
          <a:chOff x="0" y="0"/>
          <a:chExt cx="0" cy="0"/>
        </a:xfrm>
      </p:grpSpPr>
      <p:pic>
        <p:nvPicPr>
          <p:cNvPr id="16" name="Grafik 15" descr="Ein Bild, das Text, Screenshot enthält.&#10;&#10;Automatisch generierte Beschreibung">
            <a:extLst>
              <a:ext uri="{FF2B5EF4-FFF2-40B4-BE49-F238E27FC236}">
                <a16:creationId xmlns:a16="http://schemas.microsoft.com/office/drawing/2014/main" id="{F32B81D0-A83F-898C-DF37-276875CE1F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3462" y="379610"/>
            <a:ext cx="2743200" cy="3810000"/>
          </a:xfrm>
          <a:prstGeom prst="rect">
            <a:avLst/>
          </a:prstGeom>
        </p:spPr>
      </p:pic>
      <p:pic>
        <p:nvPicPr>
          <p:cNvPr id="18" name="Grafik 17" descr="Ein Bild, das Text, Screenshot enthält.&#10;&#10;Automatisch generierte Beschreibung">
            <a:extLst>
              <a:ext uri="{FF2B5EF4-FFF2-40B4-BE49-F238E27FC236}">
                <a16:creationId xmlns:a16="http://schemas.microsoft.com/office/drawing/2014/main" id="{3CC80098-6295-9B38-BB0F-5D63342E4F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1109" y="1801686"/>
            <a:ext cx="2768600" cy="3886200"/>
          </a:xfrm>
          <a:prstGeom prst="rect">
            <a:avLst/>
          </a:prstGeom>
        </p:spPr>
      </p:pic>
      <p:pic>
        <p:nvPicPr>
          <p:cNvPr id="20" name="Grafik 19" descr="Ein Bild, das Text, Screenshot, Brief, Schrift enthält.&#10;&#10;Automatisch generierte Beschreibung">
            <a:extLst>
              <a:ext uri="{FF2B5EF4-FFF2-40B4-BE49-F238E27FC236}">
                <a16:creationId xmlns:a16="http://schemas.microsoft.com/office/drawing/2014/main" id="{372E63FC-BAAC-7EB3-C68F-F17072C7F5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63075" y="3371850"/>
            <a:ext cx="2667000" cy="2857500"/>
          </a:xfrm>
          <a:prstGeom prst="rect">
            <a:avLst/>
          </a:prstGeom>
        </p:spPr>
      </p:pic>
      <p:sp>
        <p:nvSpPr>
          <p:cNvPr id="2" name="Titel 1">
            <a:extLst>
              <a:ext uri="{FF2B5EF4-FFF2-40B4-BE49-F238E27FC236}">
                <a16:creationId xmlns:a16="http://schemas.microsoft.com/office/drawing/2014/main" id="{4BEC2B51-5BE5-3586-FB60-E0A9854A44CF}"/>
              </a:ext>
            </a:extLst>
          </p:cNvPr>
          <p:cNvSpPr>
            <a:spLocks noGrp="1"/>
          </p:cNvSpPr>
          <p:nvPr>
            <p:ph type="title"/>
          </p:nvPr>
        </p:nvSpPr>
        <p:spPr>
          <a:xfrm>
            <a:off x="606425" y="759222"/>
            <a:ext cx="7537450" cy="672732"/>
          </a:xfrm>
        </p:spPr>
        <p:txBody>
          <a:bodyPr/>
          <a:lstStyle/>
          <a:p>
            <a:r>
              <a:rPr lang="de-DE" dirty="0"/>
              <a:t>Zum Weiterlesen</a:t>
            </a:r>
            <a:endParaRPr lang="de-CH" dirty="0"/>
          </a:p>
        </p:txBody>
      </p:sp>
      <p:sp>
        <p:nvSpPr>
          <p:cNvPr id="3" name="Inhaltsplatzhalter 2">
            <a:extLst>
              <a:ext uri="{FF2B5EF4-FFF2-40B4-BE49-F238E27FC236}">
                <a16:creationId xmlns:a16="http://schemas.microsoft.com/office/drawing/2014/main" id="{62F79E23-B9DB-C76F-6E7E-EC444FD758CB}"/>
              </a:ext>
            </a:extLst>
          </p:cNvPr>
          <p:cNvSpPr>
            <a:spLocks noGrp="1"/>
          </p:cNvSpPr>
          <p:nvPr>
            <p:ph idx="1"/>
          </p:nvPr>
        </p:nvSpPr>
        <p:spPr>
          <a:xfrm>
            <a:off x="606425" y="5429870"/>
            <a:ext cx="6423026" cy="1497086"/>
          </a:xfrm>
        </p:spPr>
        <p:txBody>
          <a:bodyPr/>
          <a:lstStyle/>
          <a:p>
            <a:pPr>
              <a:spcAft>
                <a:spcPts val="1200"/>
              </a:spcAft>
            </a:pPr>
            <a:r>
              <a:rPr lang="de-CH" dirty="0" err="1">
                <a:solidFill>
                  <a:srgbClr val="2E74B6"/>
                </a:solidFill>
              </a:rPr>
              <a:t>www.birdlife.ch</a:t>
            </a:r>
            <a:r>
              <a:rPr lang="de-CH" dirty="0">
                <a:solidFill>
                  <a:srgbClr val="2E74B6"/>
                </a:solidFill>
              </a:rPr>
              <a:t>/</a:t>
            </a:r>
            <a:r>
              <a:rPr lang="de-CH" dirty="0" err="1">
                <a:solidFill>
                  <a:srgbClr val="2E74B6"/>
                </a:solidFill>
              </a:rPr>
              <a:t>öi</a:t>
            </a:r>
            <a:endParaRPr lang="de-CH" dirty="0">
              <a:solidFill>
                <a:srgbClr val="2E74B6"/>
              </a:solidFill>
            </a:endParaRPr>
          </a:p>
          <a:p>
            <a:pPr>
              <a:spcAft>
                <a:spcPts val="1200"/>
              </a:spcAft>
            </a:pPr>
            <a:r>
              <a:rPr lang="de-CH" dirty="0" err="1">
                <a:solidFill>
                  <a:srgbClr val="2E74B6"/>
                </a:solidFill>
              </a:rPr>
              <a:t>www.oekologische-infrastruktur.ch</a:t>
            </a:r>
            <a:endParaRPr lang="de-CH" dirty="0">
              <a:solidFill>
                <a:srgbClr val="2E74B6"/>
              </a:solidFill>
            </a:endParaRPr>
          </a:p>
          <a:p>
            <a:pPr>
              <a:spcAft>
                <a:spcPts val="1200"/>
              </a:spcAft>
            </a:pPr>
            <a:r>
              <a:rPr lang="de-CH" dirty="0" err="1">
                <a:solidFill>
                  <a:srgbClr val="2E74B6"/>
                </a:solidFill>
              </a:rPr>
              <a:t>www.bafu.admin.ch</a:t>
            </a:r>
            <a:endParaRPr lang="de-CH" dirty="0">
              <a:solidFill>
                <a:srgbClr val="2E74B6"/>
              </a:solidFill>
            </a:endParaRPr>
          </a:p>
        </p:txBody>
      </p:sp>
      <p:sp>
        <p:nvSpPr>
          <p:cNvPr id="9" name="Textplatzhalter 8">
            <a:extLst>
              <a:ext uri="{FF2B5EF4-FFF2-40B4-BE49-F238E27FC236}">
                <a16:creationId xmlns:a16="http://schemas.microsoft.com/office/drawing/2014/main" id="{3E95FBF2-9E91-B1A7-22E3-27DCAC99E7A6}"/>
              </a:ext>
            </a:extLst>
          </p:cNvPr>
          <p:cNvSpPr>
            <a:spLocks noGrp="1"/>
          </p:cNvSpPr>
          <p:nvPr>
            <p:ph type="body" sz="quarter" idx="20"/>
          </p:nvPr>
        </p:nvSpPr>
        <p:spPr/>
        <p:txBody>
          <a:bodyPr/>
          <a:lstStyle/>
          <a:p>
            <a:endParaRPr lang="de-CH" dirty="0"/>
          </a:p>
        </p:txBody>
      </p:sp>
      <p:sp>
        <p:nvSpPr>
          <p:cNvPr id="10" name="Textplatzhalter 9">
            <a:extLst>
              <a:ext uri="{FF2B5EF4-FFF2-40B4-BE49-F238E27FC236}">
                <a16:creationId xmlns:a16="http://schemas.microsoft.com/office/drawing/2014/main" id="{A416D6E7-B4F3-3E9B-3793-541EB129C519}"/>
              </a:ext>
            </a:extLst>
          </p:cNvPr>
          <p:cNvSpPr>
            <a:spLocks noGrp="1"/>
          </p:cNvSpPr>
          <p:nvPr>
            <p:ph type="body" sz="quarter" idx="21"/>
          </p:nvPr>
        </p:nvSpPr>
        <p:spPr/>
        <p:txBody>
          <a:bodyPr/>
          <a:lstStyle/>
          <a:p>
            <a:endParaRPr lang="de-CH"/>
          </a:p>
        </p:txBody>
      </p:sp>
      <p:pic>
        <p:nvPicPr>
          <p:cNvPr id="6" name="Grafik 5" descr="Ein Bild, das Text, Pilz, Flechte, Riff enthält.&#10;&#10;Automatisch generierte Beschreibung">
            <a:extLst>
              <a:ext uri="{FF2B5EF4-FFF2-40B4-BE49-F238E27FC236}">
                <a16:creationId xmlns:a16="http://schemas.microsoft.com/office/drawing/2014/main" id="{4AA3772A-751A-5B30-856C-F19C1F7FDD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6425" y="1607830"/>
            <a:ext cx="2564468" cy="3646163"/>
          </a:xfrm>
          <a:prstGeom prst="rect">
            <a:avLst/>
          </a:prstGeom>
        </p:spPr>
      </p:pic>
      <p:pic>
        <p:nvPicPr>
          <p:cNvPr id="12" name="Grafik 11" descr="Ein Bild, das Vogel, Text, Singvogel, Spatz enthält.&#10;&#10;Automatisch generierte Beschreibung">
            <a:extLst>
              <a:ext uri="{FF2B5EF4-FFF2-40B4-BE49-F238E27FC236}">
                <a16:creationId xmlns:a16="http://schemas.microsoft.com/office/drawing/2014/main" id="{12DEC1AC-7C3A-5352-2B41-79418A1CD8B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57075" y="1593908"/>
            <a:ext cx="2131976" cy="3646163"/>
          </a:xfrm>
          <a:prstGeom prst="rect">
            <a:avLst/>
          </a:prstGeom>
        </p:spPr>
      </p:pic>
      <p:sp>
        <p:nvSpPr>
          <p:cNvPr id="4" name="Text Placeholder 5">
            <a:extLst>
              <a:ext uri="{FF2B5EF4-FFF2-40B4-BE49-F238E27FC236}">
                <a16:creationId xmlns:a16="http://schemas.microsoft.com/office/drawing/2014/main" id="{9A732111-2927-C441-A99D-6D3F30951868}"/>
              </a:ext>
            </a:extLst>
          </p:cNvPr>
          <p:cNvSpPr>
            <a:spLocks noGrp="1"/>
          </p:cNvSpPr>
          <p:nvPr>
            <p:ph type="body" sz="quarter" idx="13"/>
          </p:nvPr>
        </p:nvSpPr>
        <p:spPr>
          <a:xfrm>
            <a:off x="606425" y="-1"/>
            <a:ext cx="10979150" cy="759223"/>
          </a:xfrm>
        </p:spPr>
        <p:txBody>
          <a:bodyPr/>
          <a:lstStyle/>
          <a:p>
            <a:r>
              <a:rPr lang="de-CH" dirty="0"/>
              <a:t>Weitere Informationen</a:t>
            </a:r>
            <a:endParaRPr lang="en-CH"/>
          </a:p>
        </p:txBody>
      </p:sp>
      <p:pic>
        <p:nvPicPr>
          <p:cNvPr id="5" name="Grafik 4">
            <a:extLst>
              <a:ext uri="{FF2B5EF4-FFF2-40B4-BE49-F238E27FC236}">
                <a16:creationId xmlns:a16="http://schemas.microsoft.com/office/drawing/2014/main" id="{637628ED-E943-EC1D-BD96-E89A0FC609E0}"/>
              </a:ext>
            </a:extLst>
          </p:cNvPr>
          <p:cNvPicPr>
            <a:picLocks noChangeAspect="1"/>
          </p:cNvPicPr>
          <p:nvPr/>
        </p:nvPicPr>
        <p:blipFill>
          <a:blip r:embed="rId8"/>
          <a:stretch>
            <a:fillRect/>
          </a:stretch>
        </p:blipFill>
        <p:spPr>
          <a:xfrm>
            <a:off x="5475233" y="1593908"/>
            <a:ext cx="2892156" cy="4075310"/>
          </a:xfrm>
          <a:prstGeom prst="rect">
            <a:avLst/>
          </a:prstGeom>
        </p:spPr>
      </p:pic>
    </p:spTree>
    <p:extLst>
      <p:ext uri="{BB962C8B-B14F-4D97-AF65-F5344CB8AC3E}">
        <p14:creationId xmlns:p14="http://schemas.microsoft.com/office/powerpoint/2010/main" val="2394481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3C5F8-1716-BE89-F99F-71F4C57FD755}"/>
            </a:ext>
          </a:extLst>
        </p:cNvPr>
        <p:cNvGrpSpPr/>
        <p:nvPr/>
      </p:nvGrpSpPr>
      <p:grpSpPr>
        <a:xfrm>
          <a:off x="0" y="0"/>
          <a:ext cx="0" cy="0"/>
          <a:chOff x="0" y="0"/>
          <a:chExt cx="0" cy="0"/>
        </a:xfrm>
      </p:grpSpPr>
      <p:pic>
        <p:nvPicPr>
          <p:cNvPr id="10" name="Bildplatzhalter 9" descr="Ein Bild, das Gras, draußen, Pflanze, Vogel enthält.&#10;&#10;Automatisch generierte Beschreibung">
            <a:extLst>
              <a:ext uri="{FF2B5EF4-FFF2-40B4-BE49-F238E27FC236}">
                <a16:creationId xmlns:a16="http://schemas.microsoft.com/office/drawing/2014/main" id="{0FFA3030-0C23-0554-5472-134AA3AF88A0}"/>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3666" t="-417" b="6527"/>
          <a:stretch/>
        </p:blipFill>
        <p:spPr>
          <a:xfrm>
            <a:off x="-317500" y="-12700"/>
            <a:ext cx="12509500" cy="6858000"/>
          </a:xfrm>
        </p:spPr>
      </p:pic>
      <p:sp>
        <p:nvSpPr>
          <p:cNvPr id="2" name="Titel 1">
            <a:extLst>
              <a:ext uri="{FF2B5EF4-FFF2-40B4-BE49-F238E27FC236}">
                <a16:creationId xmlns:a16="http://schemas.microsoft.com/office/drawing/2014/main" id="{BA3807A0-54BE-F1DE-F71D-ED59AE69BF77}"/>
              </a:ext>
            </a:extLst>
          </p:cNvPr>
          <p:cNvSpPr>
            <a:spLocks noGrp="1"/>
          </p:cNvSpPr>
          <p:nvPr>
            <p:ph type="title"/>
          </p:nvPr>
        </p:nvSpPr>
        <p:spPr>
          <a:xfrm>
            <a:off x="447675" y="4805031"/>
            <a:ext cx="10979150" cy="672732"/>
          </a:xfrm>
        </p:spPr>
        <p:txBody>
          <a:bodyPr/>
          <a:lstStyle/>
          <a:p>
            <a:pPr algn="ctr"/>
            <a:r>
              <a:rPr lang="de-DE" dirty="0">
                <a:solidFill>
                  <a:schemeClr val="bg1"/>
                </a:solidFill>
              </a:rPr>
              <a:t>Herzlichen Dank für die Aufmerksamkeit!</a:t>
            </a:r>
            <a:br>
              <a:rPr lang="de-DE" b="1" dirty="0">
                <a:solidFill>
                  <a:schemeClr val="bg1"/>
                </a:solidFill>
                <a:cs typeface="Arial" panose="020B0604020202020204" pitchFamily="34" charset="0"/>
              </a:rPr>
            </a:br>
            <a:endParaRPr lang="de-CH" dirty="0">
              <a:solidFill>
                <a:schemeClr val="bg1"/>
              </a:solidFill>
            </a:endParaRPr>
          </a:p>
        </p:txBody>
      </p:sp>
      <p:sp>
        <p:nvSpPr>
          <p:cNvPr id="7" name="Textplatzhalter 6">
            <a:extLst>
              <a:ext uri="{FF2B5EF4-FFF2-40B4-BE49-F238E27FC236}">
                <a16:creationId xmlns:a16="http://schemas.microsoft.com/office/drawing/2014/main" id="{46919EBB-8BE9-63B4-3366-B40E578C03CB}"/>
              </a:ext>
            </a:extLst>
          </p:cNvPr>
          <p:cNvSpPr>
            <a:spLocks noGrp="1"/>
          </p:cNvSpPr>
          <p:nvPr>
            <p:ph type="body" sz="quarter" idx="20"/>
          </p:nvPr>
        </p:nvSpPr>
        <p:spPr/>
        <p:txBody>
          <a:bodyPr/>
          <a:lstStyle/>
          <a:p>
            <a:endParaRPr lang="de-CH"/>
          </a:p>
        </p:txBody>
      </p:sp>
      <p:sp>
        <p:nvSpPr>
          <p:cNvPr id="9" name="Textplatzhalter 8">
            <a:extLst>
              <a:ext uri="{FF2B5EF4-FFF2-40B4-BE49-F238E27FC236}">
                <a16:creationId xmlns:a16="http://schemas.microsoft.com/office/drawing/2014/main" id="{6B5F8E98-DFB3-0FEF-B498-476098C95C93}"/>
              </a:ext>
            </a:extLst>
          </p:cNvPr>
          <p:cNvSpPr>
            <a:spLocks noGrp="1"/>
          </p:cNvSpPr>
          <p:nvPr>
            <p:ph type="body" sz="quarter" idx="21"/>
          </p:nvPr>
        </p:nvSpPr>
        <p:spPr/>
        <p:txBody>
          <a:bodyPr/>
          <a:lstStyle/>
          <a:p>
            <a:endParaRPr lang="de-CH"/>
          </a:p>
        </p:txBody>
      </p:sp>
      <p:sp>
        <p:nvSpPr>
          <p:cNvPr id="3" name="Rechteck 2">
            <a:extLst>
              <a:ext uri="{FF2B5EF4-FFF2-40B4-BE49-F238E27FC236}">
                <a16:creationId xmlns:a16="http://schemas.microsoft.com/office/drawing/2014/main" id="{5DF20A18-C482-3A48-93EA-DD4EAF68D4CB}"/>
              </a:ext>
            </a:extLst>
          </p:cNvPr>
          <p:cNvSpPr/>
          <p:nvPr/>
        </p:nvSpPr>
        <p:spPr>
          <a:xfrm>
            <a:off x="4634522" y="2146300"/>
            <a:ext cx="1893278" cy="15985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15" name="Grafik 14" descr="Ein Bild, das Text, Grafiken, Schrift, Grafikdesign enthält.&#10;&#10;Automatisch generierte Beschreibung">
            <a:extLst>
              <a:ext uri="{FF2B5EF4-FFF2-40B4-BE49-F238E27FC236}">
                <a16:creationId xmlns:a16="http://schemas.microsoft.com/office/drawing/2014/main" id="{3DE7E0F0-EC37-E6FA-396C-020CF28F47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8022" y="2253777"/>
            <a:ext cx="1740878" cy="1305659"/>
          </a:xfrm>
          <a:prstGeom prst="rect">
            <a:avLst/>
          </a:prstGeom>
          <a:solidFill>
            <a:schemeClr val="bg1"/>
          </a:solidFill>
        </p:spPr>
      </p:pic>
    </p:spTree>
    <p:extLst>
      <p:ext uri="{BB962C8B-B14F-4D97-AF65-F5344CB8AC3E}">
        <p14:creationId xmlns:p14="http://schemas.microsoft.com/office/powerpoint/2010/main" val="614401794"/>
      </p:ext>
    </p:extLst>
  </p:cSld>
  <p:clrMapOvr>
    <a:masterClrMapping/>
  </p:clrMapOvr>
</p:sld>
</file>

<file path=ppt/theme/theme1.xml><?xml version="1.0" encoding="utf-8"?>
<a:theme xmlns:a="http://schemas.openxmlformats.org/drawingml/2006/main" name="Birdlife_Master">
  <a:themeElements>
    <a:clrScheme name="Birdlife_Farben">
      <a:dk1>
        <a:sysClr val="windowText" lastClr="000000"/>
      </a:dk1>
      <a:lt1>
        <a:sysClr val="window" lastClr="FFFFFF"/>
      </a:lt1>
      <a:dk2>
        <a:srgbClr val="000000"/>
      </a:dk2>
      <a:lt2>
        <a:srgbClr val="FFFFFF"/>
      </a:lt2>
      <a:accent1>
        <a:srgbClr val="50AF31"/>
      </a:accent1>
      <a:accent2>
        <a:srgbClr val="D3EBCB"/>
      </a:accent2>
      <a:accent3>
        <a:srgbClr val="006EAB"/>
      </a:accent3>
      <a:accent4>
        <a:srgbClr val="DAEEE7"/>
      </a:accent4>
      <a:accent5>
        <a:srgbClr val="CD1719"/>
      </a:accent5>
      <a:accent6>
        <a:srgbClr val="7C7C7C"/>
      </a:accent6>
      <a:hlink>
        <a:srgbClr val="000000"/>
      </a:hlink>
      <a:folHlink>
        <a:srgbClr val="000000"/>
      </a:folHlink>
    </a:clrScheme>
    <a:fontScheme name="Standard_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240">
          <a:tailEnd type="oval"/>
        </a:ln>
      </a:spPr>
      <a:bodyPr/>
      <a:lstStyle/>
      <a:style>
        <a:lnRef idx="1">
          <a:schemeClr val="accent1"/>
        </a:lnRef>
        <a:fillRef idx="0">
          <a:schemeClr val="accent1"/>
        </a:fillRef>
        <a:effectRef idx="0">
          <a:schemeClr val="accent1"/>
        </a:effectRef>
        <a:fontRef idx="minor">
          <a:schemeClr val="tx1"/>
        </a:fontRef>
      </a:style>
    </a:lnDef>
    <a:txDef>
      <a:spPr>
        <a:solidFill>
          <a:schemeClr val="bg1">
            <a:alpha val="80000"/>
          </a:schemeClr>
        </a:solidFill>
      </a:spPr>
      <a:bodyPr wrap="square" lIns="180000" tIns="144000" rIns="144000" bIns="144000" rtlCol="0">
        <a:spAutoFit/>
      </a:bodyPr>
      <a:lstStyle>
        <a:defPPr algn="l">
          <a:defRPr sz="2100" dirty="0"/>
        </a:defPPr>
      </a:lstStyle>
    </a:txDef>
  </a:objectDefaults>
  <a:extraClrSchemeLst/>
  <a:extLst>
    <a:ext uri="{05A4C25C-085E-4340-85A3-A5531E510DB2}">
      <thm15:themeFamily xmlns:thm15="http://schemas.microsoft.com/office/thememl/2012/main" name="Birdlife_PowerPoint_Arial_l01.pptx" id="{BEADD1AA-B16F-49F0-95E2-133BC261B3C6}" vid="{BF5D2641-F4F5-4948-94BE-FA8574B49074}"/>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074ed78-0612-432e-86b4-ee4b9bd6be11">
      <Terms xmlns="http://schemas.microsoft.com/office/infopath/2007/PartnerControls"/>
    </lcf76f155ced4ddcb4097134ff3c332f>
    <TaxCatchAll xmlns="f5aefbbf-e803-4937-bb7d-adf8d334ee8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96165BC84425904F8913C4CF5529758B" ma:contentTypeVersion="15" ma:contentTypeDescription="Ein neues Dokument erstellen." ma:contentTypeScope="" ma:versionID="cf38651e446ee3f6b41c33ade360967c">
  <xsd:schema xmlns:xsd="http://www.w3.org/2001/XMLSchema" xmlns:xs="http://www.w3.org/2001/XMLSchema" xmlns:p="http://schemas.microsoft.com/office/2006/metadata/properties" xmlns:ns2="a074ed78-0612-432e-86b4-ee4b9bd6be11" xmlns:ns3="f5aefbbf-e803-4937-bb7d-adf8d334ee86" targetNamespace="http://schemas.microsoft.com/office/2006/metadata/properties" ma:root="true" ma:fieldsID="07f3726ba0bdc75e9e4a3e02902cde24" ns2:_="" ns3:_="">
    <xsd:import namespace="a074ed78-0612-432e-86b4-ee4b9bd6be11"/>
    <xsd:import namespace="f5aefbbf-e803-4937-bb7d-adf8d334ee8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74ed78-0612-432e-86b4-ee4b9bd6be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Bildmarkierungen" ma:readOnly="false" ma:fieldId="{5cf76f15-5ced-4ddc-b409-7134ff3c332f}" ma:taxonomyMulti="true" ma:sspId="fa79c879-9543-4900-8ef9-38b0cbbc337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5aefbbf-e803-4937-bb7d-adf8d334ee86" elementFormDefault="qualified">
    <xsd:import namespace="http://schemas.microsoft.com/office/2006/documentManagement/types"/>
    <xsd:import namespace="http://schemas.microsoft.com/office/infopath/2007/PartnerControls"/>
    <xsd:element name="SharedWithUsers" ma:index="12"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Freigegeben für - Details" ma:internalName="SharedWithDetails" ma:readOnly="true">
      <xsd:simpleType>
        <xsd:restriction base="dms:Note">
          <xsd:maxLength value="255"/>
        </xsd:restriction>
      </xsd:simpleType>
    </xsd:element>
    <xsd:element name="TaxCatchAll" ma:index="21" nillable="true" ma:displayName="Taxonomy Catch All Column" ma:hidden="true" ma:list="{d2d59bb3-eec1-4a3b-9905-abe9b00e8567}" ma:internalName="TaxCatchAll" ma:showField="CatchAllData" ma:web="f5aefbbf-e803-4937-bb7d-adf8d334ee8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2C7978-206B-4075-B61A-37C281C22B37}">
  <ds:schemaRefs>
    <ds:schemaRef ds:uri="http://www.w3.org/XML/1998/namespace"/>
    <ds:schemaRef ds:uri="http://purl.org/dc/terms/"/>
    <ds:schemaRef ds:uri="http://purl.org/dc/dcmitype/"/>
    <ds:schemaRef ds:uri="http://schemas.microsoft.com/office/2006/documentManagement/types"/>
    <ds:schemaRef ds:uri="a074ed78-0612-432e-86b4-ee4b9bd6be11"/>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f5aefbbf-e803-4937-bb7d-adf8d334ee86"/>
  </ds:schemaRefs>
</ds:datastoreItem>
</file>

<file path=customXml/itemProps2.xml><?xml version="1.0" encoding="utf-8"?>
<ds:datastoreItem xmlns:ds="http://schemas.openxmlformats.org/officeDocument/2006/customXml" ds:itemID="{1FD044CC-09A6-48A2-87B6-9383BC101702}">
  <ds:schemaRefs>
    <ds:schemaRef ds:uri="http://schemas.microsoft.com/sharepoint/v3/contenttype/forms"/>
  </ds:schemaRefs>
</ds:datastoreItem>
</file>

<file path=customXml/itemProps3.xml><?xml version="1.0" encoding="utf-8"?>
<ds:datastoreItem xmlns:ds="http://schemas.openxmlformats.org/officeDocument/2006/customXml" ds:itemID="{EAA8E193-0323-4A46-9BA3-47BB224E4B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74ed78-0612-432e-86b4-ee4b9bd6be11"/>
    <ds:schemaRef ds:uri="f5aefbbf-e803-4937-bb7d-adf8d334ee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Birdlife_Master</Template>
  <TotalTime>0</TotalTime>
  <Words>6162</Words>
  <Application>Microsoft Macintosh PowerPoint</Application>
  <PresentationFormat>Breitbild</PresentationFormat>
  <Paragraphs>486</Paragraphs>
  <Slides>34</Slides>
  <Notes>31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34</vt:i4>
      </vt:variant>
    </vt:vector>
  </HeadingPairs>
  <TitlesOfParts>
    <vt:vector size="42" baseType="lpstr">
      <vt:lpstr>MS PGothic</vt:lpstr>
      <vt:lpstr>MS PGothic</vt:lpstr>
      <vt:lpstr>Aptos</vt:lpstr>
      <vt:lpstr>Arial</vt:lpstr>
      <vt:lpstr>Calibri</vt:lpstr>
      <vt:lpstr>Euclid Circular A Regular Ita</vt:lpstr>
      <vt:lpstr>Wingdings</vt:lpstr>
      <vt:lpstr>Birdlife_Master</vt:lpstr>
      <vt:lpstr>Vortrag Ökologische Infrastruktur – Einleitung für Vortragende</vt:lpstr>
      <vt:lpstr>Ökologische Infrastruktur:  Lebensnetz für die Schweiz</vt:lpstr>
      <vt:lpstr>Ich darf mich vorstellen</vt:lpstr>
      <vt:lpstr>BirdLife-Kampagne bis 2029:  Ökologische Infrastruktur</vt:lpstr>
      <vt:lpstr>Und darum geht es:</vt:lpstr>
      <vt:lpstr>Biodiversität und Ökosystemleistungen</vt:lpstr>
      <vt:lpstr>Hoher Anteil an Rote Liste-Arten</vt:lpstr>
      <vt:lpstr>Vergleich Schutzgebietsfläche pro Land</vt:lpstr>
      <vt:lpstr>Ökologische Restflächen</vt:lpstr>
      <vt:lpstr>Flächenbedarf für die Biodiversität</vt:lpstr>
      <vt:lpstr>Strategie Biodiversität Schweiz</vt:lpstr>
      <vt:lpstr>Definition der Ökologischen Infrastruktur</vt:lpstr>
      <vt:lpstr>Pyramide des Biodiversitätschutzes</vt:lpstr>
      <vt:lpstr>Ebenen der Ökologischen Infrastruktur</vt:lpstr>
      <vt:lpstr>Grundsätze für ein wirksames Lebensnetz</vt:lpstr>
      <vt:lpstr>Arten brauchen spezifische Lebensräume</vt:lpstr>
      <vt:lpstr>Populationen benötigen Raum</vt:lpstr>
      <vt:lpstr>Das Richtige richtig miteinander vernetzen</vt:lpstr>
      <vt:lpstr>Flächenbedarf</vt:lpstr>
      <vt:lpstr>Flächenbedarf</vt:lpstr>
      <vt:lpstr>Flächenbedarf</vt:lpstr>
      <vt:lpstr>Qualität der Flächen</vt:lpstr>
      <vt:lpstr>Qualität der Flächen</vt:lpstr>
      <vt:lpstr>Vernetzung</vt:lpstr>
      <vt:lpstr>Planungsschritte</vt:lpstr>
      <vt:lpstr>Bund / Kantone</vt:lpstr>
      <vt:lpstr>Wissenschaft / Zivilgesellschaft</vt:lpstr>
      <vt:lpstr>BirdLife Kampagnen</vt:lpstr>
      <vt:lpstr>Öffentlichkeitsarbeit</vt:lpstr>
      <vt:lpstr>Mitarbeit bei Planungen</vt:lpstr>
      <vt:lpstr>Lebensräume pflegen und erhalten</vt:lpstr>
      <vt:lpstr>PowerPoint-Präsentation</vt:lpstr>
      <vt:lpstr>Zum Weiterlesen</vt:lpstr>
      <vt:lpstr>Herzlichen Dank für die Aufmerksamkeit!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Viktoriia Hrytsai</dc:creator>
  <cp:lastModifiedBy>Franziska Wloka</cp:lastModifiedBy>
  <cp:revision>1</cp:revision>
  <dcterms:created xsi:type="dcterms:W3CDTF">2024-11-14T08:05:13Z</dcterms:created>
  <dcterms:modified xsi:type="dcterms:W3CDTF">2025-02-28T14:55:33Z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0x01010096165BC84425904F8913C4CF5529758B</vt:lpwstr>
  </property>
</Properties>
</file>