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0"/>
  </p:notesMasterIdLst>
  <p:sldIdLst>
    <p:sldId id="282" r:id="rId5"/>
    <p:sldId id="256" r:id="rId6"/>
    <p:sldId id="258" r:id="rId7"/>
    <p:sldId id="257" r:id="rId8"/>
    <p:sldId id="259" r:id="rId9"/>
    <p:sldId id="260" r:id="rId10"/>
    <p:sldId id="261" r:id="rId11"/>
    <p:sldId id="283" r:id="rId12"/>
    <p:sldId id="318" r:id="rId13"/>
    <p:sldId id="285" r:id="rId14"/>
    <p:sldId id="286" r:id="rId15"/>
    <p:sldId id="262" r:id="rId16"/>
    <p:sldId id="287" r:id="rId17"/>
    <p:sldId id="280" r:id="rId18"/>
    <p:sldId id="288" r:id="rId19"/>
    <p:sldId id="289" r:id="rId20"/>
    <p:sldId id="281" r:id="rId21"/>
    <p:sldId id="290" r:id="rId22"/>
    <p:sldId id="291" r:id="rId23"/>
    <p:sldId id="292" r:id="rId24"/>
    <p:sldId id="297" r:id="rId25"/>
    <p:sldId id="296" r:id="rId26"/>
    <p:sldId id="265" r:id="rId27"/>
    <p:sldId id="300" r:id="rId28"/>
    <p:sldId id="301" r:id="rId29"/>
    <p:sldId id="302" r:id="rId30"/>
    <p:sldId id="303" r:id="rId31"/>
    <p:sldId id="316" r:id="rId32"/>
    <p:sldId id="319" r:id="rId33"/>
    <p:sldId id="309" r:id="rId34"/>
    <p:sldId id="310" r:id="rId35"/>
    <p:sldId id="311" r:id="rId36"/>
    <p:sldId id="312" r:id="rId37"/>
    <p:sldId id="320" r:id="rId38"/>
    <p:sldId id="313" r:id="rId3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EAA"/>
    <a:srgbClr val="538234"/>
    <a:srgbClr val="7D7D7D"/>
    <a:srgbClr val="50AA28"/>
    <a:srgbClr val="2E74B6"/>
    <a:srgbClr val="41A329"/>
    <a:srgbClr val="404040"/>
    <a:srgbClr val="ED7D31"/>
    <a:srgbClr val="FFC000"/>
    <a:srgbClr val="9EC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44169E-CF24-4743-BAF4-ABB5FB853DEA}" v="13" dt="2025-03-03T14:16:09.21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37" autoAdjust="0"/>
    <p:restoredTop sz="82192"/>
  </p:normalViewPr>
  <p:slideViewPr>
    <p:cSldViewPr snapToGrid="0" showGuides="1">
      <p:cViewPr>
        <p:scale>
          <a:sx n="100" d="100"/>
          <a:sy n="100" d="100"/>
        </p:scale>
        <p:origin x="440" y="240"/>
      </p:cViewPr>
      <p:guideLst/>
    </p:cSldViewPr>
  </p:slideViewPr>
  <p:notesTextViewPr>
    <p:cViewPr>
      <p:scale>
        <a:sx n="1" d="1"/>
        <a:sy n="1" d="1"/>
      </p:scale>
      <p:origin x="0" y="-672"/>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ktoriia Hrytsai" userId="abd6e357-21ed-49b2-807c-ad9111a24f81" providerId="ADAL" clId="{ED472A14-7B5F-CB41-A040-CD6F409AB509}"/>
    <pc:docChg chg="undo custSel addSld delSld modSld sldOrd addSection delSection modSection">
      <pc:chgData name="Viktoriia Hrytsai" userId="abd6e357-21ed-49b2-807c-ad9111a24f81" providerId="ADAL" clId="{ED472A14-7B5F-CB41-A040-CD6F409AB509}" dt="2024-12-05T13:14:18.079" v="4884" actId="167"/>
      <pc:docMkLst>
        <pc:docMk/>
      </pc:docMkLst>
      <pc:sldChg chg="addSp delSp modSp mod modNotesTx">
        <pc:chgData name="Viktoriia Hrytsai" userId="abd6e357-21ed-49b2-807c-ad9111a24f81" providerId="ADAL" clId="{ED472A14-7B5F-CB41-A040-CD6F409AB509}" dt="2024-12-02T08:41:21.196" v="17" actId="1076"/>
        <pc:sldMkLst>
          <pc:docMk/>
          <pc:sldMk cId="583038687" sldId="256"/>
        </pc:sldMkLst>
      </pc:sldChg>
      <pc:sldChg chg="addSp delSp modSp mod modNotesTx">
        <pc:chgData name="Viktoriia Hrytsai" userId="abd6e357-21ed-49b2-807c-ad9111a24f81" providerId="ADAL" clId="{ED472A14-7B5F-CB41-A040-CD6F409AB509}" dt="2024-12-05T13:14:18.079" v="4884" actId="167"/>
        <pc:sldMkLst>
          <pc:docMk/>
          <pc:sldMk cId="1303542858" sldId="257"/>
        </pc:sldMkLst>
        <pc:picChg chg="add mod modCrop">
          <ac:chgData name="Viktoriia Hrytsai" userId="abd6e357-21ed-49b2-807c-ad9111a24f81" providerId="ADAL" clId="{ED472A14-7B5F-CB41-A040-CD6F409AB509}" dt="2024-12-05T13:14:18.079" v="4884" actId="167"/>
          <ac:picMkLst>
            <pc:docMk/>
            <pc:sldMk cId="1303542858" sldId="257"/>
            <ac:picMk id="3" creationId="{AA727539-36F8-2D7B-5CA9-5F65CCDE4F7A}"/>
          </ac:picMkLst>
        </pc:picChg>
      </pc:sldChg>
      <pc:sldChg chg="addSp delSp modSp mod modNotesTx">
        <pc:chgData name="Viktoriia Hrytsai" userId="abd6e357-21ed-49b2-807c-ad9111a24f81" providerId="ADAL" clId="{ED472A14-7B5F-CB41-A040-CD6F409AB509}" dt="2024-12-02T14:44:25.420" v="3487" actId="255"/>
        <pc:sldMkLst>
          <pc:docMk/>
          <pc:sldMk cId="3081508726" sldId="258"/>
        </pc:sldMkLst>
      </pc:sldChg>
      <pc:sldChg chg="addSp delSp modSp mod">
        <pc:chgData name="Viktoriia Hrytsai" userId="abd6e357-21ed-49b2-807c-ad9111a24f81" providerId="ADAL" clId="{ED472A14-7B5F-CB41-A040-CD6F409AB509}" dt="2024-12-02T08:49:07.475" v="71" actId="20577"/>
        <pc:sldMkLst>
          <pc:docMk/>
          <pc:sldMk cId="1172635773" sldId="259"/>
        </pc:sldMkLst>
      </pc:sldChg>
      <pc:sldChg chg="addSp delSp modSp mod modNotesTx">
        <pc:chgData name="Viktoriia Hrytsai" userId="abd6e357-21ed-49b2-807c-ad9111a24f81" providerId="ADAL" clId="{ED472A14-7B5F-CB41-A040-CD6F409AB509}" dt="2024-12-02T14:08:16.845" v="3457" actId="14100"/>
        <pc:sldMkLst>
          <pc:docMk/>
          <pc:sldMk cId="1280724784" sldId="260"/>
        </pc:sldMkLst>
      </pc:sldChg>
      <pc:sldChg chg="addSp delSp modSp mod modNotesTx">
        <pc:chgData name="Viktoriia Hrytsai" userId="abd6e357-21ed-49b2-807c-ad9111a24f81" providerId="ADAL" clId="{ED472A14-7B5F-CB41-A040-CD6F409AB509}" dt="2024-12-02T14:44:58.152" v="3489" actId="2711"/>
        <pc:sldMkLst>
          <pc:docMk/>
          <pc:sldMk cId="1250800219" sldId="261"/>
        </pc:sldMkLst>
      </pc:sldChg>
      <pc:sldChg chg="addSp delSp modSp mod modAnim modNotesTx">
        <pc:chgData name="Viktoriia Hrytsai" userId="abd6e357-21ed-49b2-807c-ad9111a24f81" providerId="ADAL" clId="{ED472A14-7B5F-CB41-A040-CD6F409AB509}" dt="2024-12-03T15:48:47.784" v="4245" actId="20577"/>
        <pc:sldMkLst>
          <pc:docMk/>
          <pc:sldMk cId="1275677842" sldId="262"/>
        </pc:sldMkLst>
      </pc:sldChg>
      <pc:sldChg chg="addSp delSp modSp mod modNotesTx">
        <pc:chgData name="Viktoriia Hrytsai" userId="abd6e357-21ed-49b2-807c-ad9111a24f81" providerId="ADAL" clId="{ED472A14-7B5F-CB41-A040-CD6F409AB509}" dt="2024-12-02T12:28:31.479" v="2200" actId="14100"/>
        <pc:sldMkLst>
          <pc:docMk/>
          <pc:sldMk cId="435187241" sldId="265"/>
        </pc:sldMkLst>
      </pc:sldChg>
      <pc:sldChg chg="addSp delSp modSp del mod modNotesTx">
        <pc:chgData name="Viktoriia Hrytsai" userId="abd6e357-21ed-49b2-807c-ad9111a24f81" providerId="ADAL" clId="{ED472A14-7B5F-CB41-A040-CD6F409AB509}" dt="2024-12-02T15:30:17.699" v="4077" actId="2696"/>
        <pc:sldMkLst>
          <pc:docMk/>
          <pc:sldMk cId="1511326775" sldId="270"/>
        </pc:sldMkLst>
      </pc:sldChg>
      <pc:sldChg chg="addSp delSp modSp mod modNotesTx">
        <pc:chgData name="Viktoriia Hrytsai" userId="abd6e357-21ed-49b2-807c-ad9111a24f81" providerId="ADAL" clId="{ED472A14-7B5F-CB41-A040-CD6F409AB509}" dt="2024-12-02T10:36:52.858" v="1675" actId="1076"/>
        <pc:sldMkLst>
          <pc:docMk/>
          <pc:sldMk cId="3557409359" sldId="280"/>
        </pc:sldMkLst>
      </pc:sldChg>
      <pc:sldChg chg="addSp delSp modSp mod modNotesTx">
        <pc:chgData name="Viktoriia Hrytsai" userId="abd6e357-21ed-49b2-807c-ad9111a24f81" providerId="ADAL" clId="{ED472A14-7B5F-CB41-A040-CD6F409AB509}" dt="2024-12-03T15:46:09.414" v="4233" actId="20577"/>
        <pc:sldMkLst>
          <pc:docMk/>
          <pc:sldMk cId="2479106364" sldId="281"/>
        </pc:sldMkLst>
        <pc:picChg chg="add mod">
          <ac:chgData name="Viktoriia Hrytsai" userId="abd6e357-21ed-49b2-807c-ad9111a24f81" providerId="ADAL" clId="{ED472A14-7B5F-CB41-A040-CD6F409AB509}" dt="2024-12-03T08:44:32.189" v="4206" actId="1076"/>
          <ac:picMkLst>
            <pc:docMk/>
            <pc:sldMk cId="2479106364" sldId="281"/>
            <ac:picMk id="9" creationId="{9E5BB864-74B1-44A5-40D1-5E85134814E9}"/>
          </ac:picMkLst>
        </pc:picChg>
      </pc:sldChg>
      <pc:sldChg chg="del">
        <pc:chgData name="Viktoriia Hrytsai" userId="abd6e357-21ed-49b2-807c-ad9111a24f81" providerId="ADAL" clId="{ED472A14-7B5F-CB41-A040-CD6F409AB509}" dt="2024-12-02T08:37:49.885" v="0" actId="2696"/>
        <pc:sldMkLst>
          <pc:docMk/>
          <pc:sldMk cId="3379202834" sldId="282"/>
        </pc:sldMkLst>
      </pc:sldChg>
      <pc:sldChg chg="addSp delSp modSp mod modNotesTx">
        <pc:chgData name="Viktoriia Hrytsai" userId="abd6e357-21ed-49b2-807c-ad9111a24f81" providerId="ADAL" clId="{ED472A14-7B5F-CB41-A040-CD6F409AB509}" dt="2024-12-02T14:45:17.517" v="3490" actId="2711"/>
        <pc:sldMkLst>
          <pc:docMk/>
          <pc:sldMk cId="2790044417" sldId="283"/>
        </pc:sldMkLst>
      </pc:sldChg>
      <pc:sldChg chg="addSp delSp modSp mod modNotesTx">
        <pc:chgData name="Viktoriia Hrytsai" userId="abd6e357-21ed-49b2-807c-ad9111a24f81" providerId="ADAL" clId="{ED472A14-7B5F-CB41-A040-CD6F409AB509}" dt="2024-12-02T11:13:43.727" v="2050"/>
        <pc:sldMkLst>
          <pc:docMk/>
          <pc:sldMk cId="1370216354" sldId="284"/>
        </pc:sldMkLst>
      </pc:sldChg>
      <pc:sldChg chg="addSp delSp modSp mod modNotesTx">
        <pc:chgData name="Viktoriia Hrytsai" userId="abd6e357-21ed-49b2-807c-ad9111a24f81" providerId="ADAL" clId="{ED472A14-7B5F-CB41-A040-CD6F409AB509}" dt="2024-12-02T14:45:33.195" v="3491" actId="255"/>
        <pc:sldMkLst>
          <pc:docMk/>
          <pc:sldMk cId="1126779870" sldId="285"/>
        </pc:sldMkLst>
      </pc:sldChg>
      <pc:sldChg chg="addSp delSp modSp mod modNotesTx">
        <pc:chgData name="Viktoriia Hrytsai" userId="abd6e357-21ed-49b2-807c-ad9111a24f81" providerId="ADAL" clId="{ED472A14-7B5F-CB41-A040-CD6F409AB509}" dt="2024-12-03T15:49:00.743" v="4246"/>
        <pc:sldMkLst>
          <pc:docMk/>
          <pc:sldMk cId="4001421922" sldId="286"/>
        </pc:sldMkLst>
      </pc:sldChg>
      <pc:sldChg chg="addSp delSp modSp mod ord modNotesTx">
        <pc:chgData name="Viktoriia Hrytsai" userId="abd6e357-21ed-49b2-807c-ad9111a24f81" providerId="ADAL" clId="{ED472A14-7B5F-CB41-A040-CD6F409AB509}" dt="2024-12-02T12:27:45.998" v="2187" actId="1076"/>
        <pc:sldMkLst>
          <pc:docMk/>
          <pc:sldMk cId="721801758" sldId="287"/>
        </pc:sldMkLst>
      </pc:sldChg>
      <pc:sldChg chg="addSp delSp modSp mod modNotesTx">
        <pc:chgData name="Viktoriia Hrytsai" userId="abd6e357-21ed-49b2-807c-ad9111a24f81" providerId="ADAL" clId="{ED472A14-7B5F-CB41-A040-CD6F409AB509}" dt="2024-12-02T14:12:08.090" v="3474" actId="20577"/>
        <pc:sldMkLst>
          <pc:docMk/>
          <pc:sldMk cId="375831620" sldId="288"/>
        </pc:sldMkLst>
      </pc:sldChg>
      <pc:sldChg chg="addSp delSp modSp mod modNotesTx">
        <pc:chgData name="Viktoriia Hrytsai" userId="abd6e357-21ed-49b2-807c-ad9111a24f81" providerId="ADAL" clId="{ED472A14-7B5F-CB41-A040-CD6F409AB509}" dt="2024-12-03T15:47:48.015" v="4240"/>
        <pc:sldMkLst>
          <pc:docMk/>
          <pc:sldMk cId="2783933309" sldId="289"/>
        </pc:sldMkLst>
      </pc:sldChg>
      <pc:sldChg chg="addSp delSp modSp mod modNotesTx">
        <pc:chgData name="Viktoriia Hrytsai" userId="abd6e357-21ed-49b2-807c-ad9111a24f81" providerId="ADAL" clId="{ED472A14-7B5F-CB41-A040-CD6F409AB509}" dt="2024-12-02T14:46:58.630" v="3493" actId="2711"/>
        <pc:sldMkLst>
          <pc:docMk/>
          <pc:sldMk cId="296538318" sldId="290"/>
        </pc:sldMkLst>
      </pc:sldChg>
      <pc:sldChg chg="addSp delSp modSp add del mod modNotesTx">
        <pc:chgData name="Viktoriia Hrytsai" userId="abd6e357-21ed-49b2-807c-ad9111a24f81" providerId="ADAL" clId="{ED472A14-7B5F-CB41-A040-CD6F409AB509}" dt="2024-12-03T15:44:28.493" v="4224"/>
        <pc:sldMkLst>
          <pc:docMk/>
          <pc:sldMk cId="4204226169" sldId="291"/>
        </pc:sldMkLst>
        <pc:picChg chg="add mod modCrop">
          <ac:chgData name="Viktoriia Hrytsai" userId="abd6e357-21ed-49b2-807c-ad9111a24f81" providerId="ADAL" clId="{ED472A14-7B5F-CB41-A040-CD6F409AB509}" dt="2024-12-03T08:48:10.227" v="4217" actId="18131"/>
          <ac:picMkLst>
            <pc:docMk/>
            <pc:sldMk cId="4204226169" sldId="291"/>
            <ac:picMk id="13" creationId="{2070B5EE-DFDD-3CB9-E42B-48E989E4B35E}"/>
          </ac:picMkLst>
        </pc:picChg>
      </pc:sldChg>
      <pc:sldChg chg="addSp delSp modSp mod modNotesTx">
        <pc:chgData name="Viktoriia Hrytsai" userId="abd6e357-21ed-49b2-807c-ad9111a24f81" providerId="ADAL" clId="{ED472A14-7B5F-CB41-A040-CD6F409AB509}" dt="2024-12-02T14:47:26.024" v="3495" actId="2711"/>
        <pc:sldMkLst>
          <pc:docMk/>
          <pc:sldMk cId="423058863" sldId="292"/>
        </pc:sldMkLst>
      </pc:sldChg>
      <pc:sldChg chg="addSp delSp modSp mod modNotesTx">
        <pc:chgData name="Viktoriia Hrytsai" userId="abd6e357-21ed-49b2-807c-ad9111a24f81" providerId="ADAL" clId="{ED472A14-7B5F-CB41-A040-CD6F409AB509}" dt="2024-12-03T08:46:27.097" v="4208" actId="1037"/>
        <pc:sldMkLst>
          <pc:docMk/>
          <pc:sldMk cId="3521519619" sldId="294"/>
        </pc:sldMkLst>
      </pc:sldChg>
      <pc:sldChg chg="addSp delSp modSp mod">
        <pc:chgData name="Viktoriia Hrytsai" userId="abd6e357-21ed-49b2-807c-ad9111a24f81" providerId="ADAL" clId="{ED472A14-7B5F-CB41-A040-CD6F409AB509}" dt="2024-12-02T14:51:11.256" v="3515" actId="122"/>
        <pc:sldMkLst>
          <pc:docMk/>
          <pc:sldMk cId="614401794" sldId="295"/>
        </pc:sldMkLst>
      </pc:sldChg>
      <pc:sldChg chg="addSp delSp modSp mod modNotesTx">
        <pc:chgData name="Viktoriia Hrytsai" userId="abd6e357-21ed-49b2-807c-ad9111a24f81" providerId="ADAL" clId="{ED472A14-7B5F-CB41-A040-CD6F409AB509}" dt="2024-12-02T14:09:58.878" v="3470" actId="20577"/>
        <pc:sldMkLst>
          <pc:docMk/>
          <pc:sldMk cId="2783760486" sldId="296"/>
        </pc:sldMkLst>
      </pc:sldChg>
      <pc:sldChg chg="addSp delSp modSp mod modNotesTx">
        <pc:chgData name="Viktoriia Hrytsai" userId="abd6e357-21ed-49b2-807c-ad9111a24f81" providerId="ADAL" clId="{ED472A14-7B5F-CB41-A040-CD6F409AB509}" dt="2024-12-02T14:47:48.097" v="3499" actId="255"/>
        <pc:sldMkLst>
          <pc:docMk/>
          <pc:sldMk cId="2027015689" sldId="297"/>
        </pc:sldMkLst>
      </pc:sldChg>
      <pc:sldChg chg="addSp delSp modSp mod modAnim modNotesTx">
        <pc:chgData name="Viktoriia Hrytsai" userId="abd6e357-21ed-49b2-807c-ad9111a24f81" providerId="ADAL" clId="{ED472A14-7B5F-CB41-A040-CD6F409AB509}" dt="2024-12-02T13:40:13.814" v="3005" actId="1076"/>
        <pc:sldMkLst>
          <pc:docMk/>
          <pc:sldMk cId="4001867532" sldId="298"/>
        </pc:sldMkLst>
      </pc:sldChg>
      <pc:sldChg chg="addSp delSp modSp mod modNotesTx">
        <pc:chgData name="Viktoriia Hrytsai" userId="abd6e357-21ed-49b2-807c-ad9111a24f81" providerId="ADAL" clId="{ED472A14-7B5F-CB41-A040-CD6F409AB509}" dt="2024-12-02T12:32:37.068" v="2243" actId="1076"/>
        <pc:sldMkLst>
          <pc:docMk/>
          <pc:sldMk cId="2505349836" sldId="300"/>
        </pc:sldMkLst>
      </pc:sldChg>
      <pc:sldChg chg="addSp delSp modSp mod modAnim modNotesTx">
        <pc:chgData name="Viktoriia Hrytsai" userId="abd6e357-21ed-49b2-807c-ad9111a24f81" providerId="ADAL" clId="{ED472A14-7B5F-CB41-A040-CD6F409AB509}" dt="2024-12-02T14:48:39.014" v="3500" actId="2711"/>
        <pc:sldMkLst>
          <pc:docMk/>
          <pc:sldMk cId="638687239" sldId="301"/>
        </pc:sldMkLst>
      </pc:sldChg>
      <pc:sldChg chg="addSp delSp modSp mod delAnim modAnim modNotesTx">
        <pc:chgData name="Viktoriia Hrytsai" userId="abd6e357-21ed-49b2-807c-ad9111a24f81" providerId="ADAL" clId="{ED472A14-7B5F-CB41-A040-CD6F409AB509}" dt="2024-12-04T12:57:13.706" v="4876" actId="166"/>
        <pc:sldMkLst>
          <pc:docMk/>
          <pc:sldMk cId="2785685847" sldId="302"/>
        </pc:sldMkLst>
        <pc:spChg chg="add mod">
          <ac:chgData name="Viktoriia Hrytsai" userId="abd6e357-21ed-49b2-807c-ad9111a24f81" providerId="ADAL" clId="{ED472A14-7B5F-CB41-A040-CD6F409AB509}" dt="2024-12-04T11:28:18.511" v="4353" actId="1076"/>
          <ac:spMkLst>
            <pc:docMk/>
            <pc:sldMk cId="2785685847" sldId="302"/>
            <ac:spMk id="5" creationId="{0CDD24A7-3258-3E55-3AA2-71EDFB51AA75}"/>
          </ac:spMkLst>
        </pc:spChg>
        <pc:spChg chg="add mod">
          <ac:chgData name="Viktoriia Hrytsai" userId="abd6e357-21ed-49b2-807c-ad9111a24f81" providerId="ADAL" clId="{ED472A14-7B5F-CB41-A040-CD6F409AB509}" dt="2024-12-04T11:28:26.647" v="4355" actId="1035"/>
          <ac:spMkLst>
            <pc:docMk/>
            <pc:sldMk cId="2785685847" sldId="302"/>
            <ac:spMk id="6" creationId="{43950DA9-E6FF-6054-9A0A-95C9442BD722}"/>
          </ac:spMkLst>
        </pc:spChg>
        <pc:spChg chg="add mod">
          <ac:chgData name="Viktoriia Hrytsai" userId="abd6e357-21ed-49b2-807c-ad9111a24f81" providerId="ADAL" clId="{ED472A14-7B5F-CB41-A040-CD6F409AB509}" dt="2024-12-04T11:28:33.309" v="4371" actId="1035"/>
          <ac:spMkLst>
            <pc:docMk/>
            <pc:sldMk cId="2785685847" sldId="302"/>
            <ac:spMk id="7" creationId="{74A85FB8-E7ED-BBB1-C0DA-039B1B32BDCD}"/>
          </ac:spMkLst>
        </pc:spChg>
        <pc:spChg chg="add mod">
          <ac:chgData name="Viktoriia Hrytsai" userId="abd6e357-21ed-49b2-807c-ad9111a24f81" providerId="ADAL" clId="{ED472A14-7B5F-CB41-A040-CD6F409AB509}" dt="2024-12-04T11:28:37.795" v="4373" actId="1035"/>
          <ac:spMkLst>
            <pc:docMk/>
            <pc:sldMk cId="2785685847" sldId="302"/>
            <ac:spMk id="8" creationId="{4D7052A5-256D-7D67-3E19-5A05D4D3CD40}"/>
          </ac:spMkLst>
        </pc:spChg>
        <pc:spChg chg="mod">
          <ac:chgData name="Viktoriia Hrytsai" userId="abd6e357-21ed-49b2-807c-ad9111a24f81" providerId="ADAL" clId="{ED472A14-7B5F-CB41-A040-CD6F409AB509}" dt="2024-12-04T12:56:23.234" v="4873" actId="166"/>
          <ac:spMkLst>
            <pc:docMk/>
            <pc:sldMk cId="2785685847" sldId="302"/>
            <ac:spMk id="9" creationId="{2EAAC072-4DE5-50E9-2FBE-6A8A126D3309}"/>
          </ac:spMkLst>
        </pc:spChg>
        <pc:spChg chg="mod">
          <ac:chgData name="Viktoriia Hrytsai" userId="abd6e357-21ed-49b2-807c-ad9111a24f81" providerId="ADAL" clId="{ED472A14-7B5F-CB41-A040-CD6F409AB509}" dt="2024-12-04T12:56:47.156" v="4874" actId="166"/>
          <ac:spMkLst>
            <pc:docMk/>
            <pc:sldMk cId="2785685847" sldId="302"/>
            <ac:spMk id="10" creationId="{9F9BA4FE-3392-667F-504B-45A9E98586E4}"/>
          </ac:spMkLst>
        </pc:spChg>
        <pc:spChg chg="add mod">
          <ac:chgData name="Viktoriia Hrytsai" userId="abd6e357-21ed-49b2-807c-ad9111a24f81" providerId="ADAL" clId="{ED472A14-7B5F-CB41-A040-CD6F409AB509}" dt="2024-12-04T11:28:44.740" v="4392" actId="1036"/>
          <ac:spMkLst>
            <pc:docMk/>
            <pc:sldMk cId="2785685847" sldId="302"/>
            <ac:spMk id="11" creationId="{21E9898B-4E43-5017-0C9A-7C71771E832D}"/>
          </ac:spMkLst>
        </pc:spChg>
        <pc:spChg chg="mod">
          <ac:chgData name="Viktoriia Hrytsai" userId="abd6e357-21ed-49b2-807c-ad9111a24f81" providerId="ADAL" clId="{ED472A14-7B5F-CB41-A040-CD6F409AB509}" dt="2024-12-04T11:26:50.987" v="4309" actId="14100"/>
          <ac:spMkLst>
            <pc:docMk/>
            <pc:sldMk cId="2785685847" sldId="302"/>
            <ac:spMk id="16" creationId="{3F892AA6-8203-A32A-C997-90B7E371BBF1}"/>
          </ac:spMkLst>
        </pc:spChg>
        <pc:spChg chg="mod">
          <ac:chgData name="Viktoriia Hrytsai" userId="abd6e357-21ed-49b2-807c-ad9111a24f81" providerId="ADAL" clId="{ED472A14-7B5F-CB41-A040-CD6F409AB509}" dt="2024-12-04T12:57:13.706" v="4876" actId="166"/>
          <ac:spMkLst>
            <pc:docMk/>
            <pc:sldMk cId="2785685847" sldId="302"/>
            <ac:spMk id="17" creationId="{F3A026F3-EE39-2D98-AB06-1DA0FDE8744B}"/>
          </ac:spMkLst>
        </pc:spChg>
        <pc:spChg chg="add mod">
          <ac:chgData name="Viktoriia Hrytsai" userId="abd6e357-21ed-49b2-807c-ad9111a24f81" providerId="ADAL" clId="{ED472A14-7B5F-CB41-A040-CD6F409AB509}" dt="2024-12-04T11:27:09.951" v="4329" actId="1076"/>
          <ac:spMkLst>
            <pc:docMk/>
            <pc:sldMk cId="2785685847" sldId="302"/>
            <ac:spMk id="23" creationId="{7DB88874-C5FA-E252-0262-39CDEB32DBC7}"/>
          </ac:spMkLst>
        </pc:spChg>
        <pc:spChg chg="add mod">
          <ac:chgData name="Viktoriia Hrytsai" userId="abd6e357-21ed-49b2-807c-ad9111a24f81" providerId="ADAL" clId="{ED472A14-7B5F-CB41-A040-CD6F409AB509}" dt="2024-12-04T11:28:08.594" v="4352" actId="1076"/>
          <ac:spMkLst>
            <pc:docMk/>
            <pc:sldMk cId="2785685847" sldId="302"/>
            <ac:spMk id="24" creationId="{3DC52A43-9B3C-26A1-0081-7882B532AAC2}"/>
          </ac:spMkLst>
        </pc:spChg>
        <pc:picChg chg="add mod modCrop">
          <ac:chgData name="Viktoriia Hrytsai" userId="abd6e357-21ed-49b2-807c-ad9111a24f81" providerId="ADAL" clId="{ED472A14-7B5F-CB41-A040-CD6F409AB509}" dt="2024-12-04T11:27:21.467" v="4330" actId="732"/>
          <ac:picMkLst>
            <pc:docMk/>
            <pc:sldMk cId="2785685847" sldId="302"/>
            <ac:picMk id="4" creationId="{28ECF7DB-FF73-4C68-216B-37D62A3E4FD4}"/>
          </ac:picMkLst>
        </pc:picChg>
        <pc:picChg chg="add mod modCrop">
          <ac:chgData name="Viktoriia Hrytsai" userId="abd6e357-21ed-49b2-807c-ad9111a24f81" providerId="ADAL" clId="{ED472A14-7B5F-CB41-A040-CD6F409AB509}" dt="2024-12-04T11:25:23.043" v="4284" actId="732"/>
          <ac:picMkLst>
            <pc:docMk/>
            <pc:sldMk cId="2785685847" sldId="302"/>
            <ac:picMk id="12" creationId="{F7E87479-ED40-D538-73AB-D0DBD0EC045A}"/>
          </ac:picMkLst>
        </pc:picChg>
        <pc:picChg chg="add mod modCrop">
          <ac:chgData name="Viktoriia Hrytsai" userId="abd6e357-21ed-49b2-807c-ad9111a24f81" providerId="ADAL" clId="{ED472A14-7B5F-CB41-A040-CD6F409AB509}" dt="2024-12-04T11:25:35.763" v="4287" actId="732"/>
          <ac:picMkLst>
            <pc:docMk/>
            <pc:sldMk cId="2785685847" sldId="302"/>
            <ac:picMk id="14" creationId="{383D5123-3AEC-9A72-7516-A6DB02C1C1FD}"/>
          </ac:picMkLst>
        </pc:picChg>
        <pc:picChg chg="mod modCrop">
          <ac:chgData name="Viktoriia Hrytsai" userId="abd6e357-21ed-49b2-807c-ad9111a24f81" providerId="ADAL" clId="{ED472A14-7B5F-CB41-A040-CD6F409AB509}" dt="2024-12-04T11:24:58.861" v="4276" actId="732"/>
          <ac:picMkLst>
            <pc:docMk/>
            <pc:sldMk cId="2785685847" sldId="302"/>
            <ac:picMk id="15" creationId="{675B88D2-06C4-E919-BD56-4834CB8DE79E}"/>
          </ac:picMkLst>
        </pc:picChg>
        <pc:picChg chg="add mod modCrop">
          <ac:chgData name="Viktoriia Hrytsai" userId="abd6e357-21ed-49b2-807c-ad9111a24f81" providerId="ADAL" clId="{ED472A14-7B5F-CB41-A040-CD6F409AB509}" dt="2024-12-04T11:27:29.755" v="4331" actId="732"/>
          <ac:picMkLst>
            <pc:docMk/>
            <pc:sldMk cId="2785685847" sldId="302"/>
            <ac:picMk id="19" creationId="{DCFCCFA1-157A-BE42-F68D-ED8EBFDEE74C}"/>
          </ac:picMkLst>
        </pc:picChg>
        <pc:picChg chg="add mod modCrop">
          <ac:chgData name="Viktoriia Hrytsai" userId="abd6e357-21ed-49b2-807c-ad9111a24f81" providerId="ADAL" clId="{ED472A14-7B5F-CB41-A040-CD6F409AB509}" dt="2024-12-04T11:26:00.137" v="4296" actId="732"/>
          <ac:picMkLst>
            <pc:docMk/>
            <pc:sldMk cId="2785685847" sldId="302"/>
            <ac:picMk id="20" creationId="{08ACC456-87FE-B93D-D1B8-5F571DF167E2}"/>
          </ac:picMkLst>
        </pc:picChg>
        <pc:picChg chg="add mod modCrop">
          <ac:chgData name="Viktoriia Hrytsai" userId="abd6e357-21ed-49b2-807c-ad9111a24f81" providerId="ADAL" clId="{ED472A14-7B5F-CB41-A040-CD6F409AB509}" dt="2024-12-04T11:27:39.301" v="4332" actId="732"/>
          <ac:picMkLst>
            <pc:docMk/>
            <pc:sldMk cId="2785685847" sldId="302"/>
            <ac:picMk id="21" creationId="{54ECC520-4289-5386-F673-0EEA28D9ACDB}"/>
          </ac:picMkLst>
        </pc:picChg>
        <pc:picChg chg="add mod modCrop">
          <ac:chgData name="Viktoriia Hrytsai" userId="abd6e357-21ed-49b2-807c-ad9111a24f81" providerId="ADAL" clId="{ED472A14-7B5F-CB41-A040-CD6F409AB509}" dt="2024-12-04T11:26:28.699" v="4303" actId="732"/>
          <ac:picMkLst>
            <pc:docMk/>
            <pc:sldMk cId="2785685847" sldId="302"/>
            <ac:picMk id="22" creationId="{7D6B1E05-3993-33C2-2942-FDD8360C4C75}"/>
          </ac:picMkLst>
        </pc:picChg>
        <pc:picChg chg="add mod">
          <ac:chgData name="Viktoriia Hrytsai" userId="abd6e357-21ed-49b2-807c-ad9111a24f81" providerId="ADAL" clId="{ED472A14-7B5F-CB41-A040-CD6F409AB509}" dt="2024-12-04T12:44:27.244" v="4791" actId="1076"/>
          <ac:picMkLst>
            <pc:docMk/>
            <pc:sldMk cId="2785685847" sldId="302"/>
            <ac:picMk id="26" creationId="{FE91341D-AA74-E889-0C59-677F52D156BD}"/>
          </ac:picMkLst>
        </pc:picChg>
        <pc:picChg chg="add mod">
          <ac:chgData name="Viktoriia Hrytsai" userId="abd6e357-21ed-49b2-807c-ad9111a24f81" providerId="ADAL" clId="{ED472A14-7B5F-CB41-A040-CD6F409AB509}" dt="2024-12-04T12:56:02.845" v="4871" actId="1076"/>
          <ac:picMkLst>
            <pc:docMk/>
            <pc:sldMk cId="2785685847" sldId="302"/>
            <ac:picMk id="27" creationId="{91ABF6DE-9535-D571-16B3-0E61E497309C}"/>
          </ac:picMkLst>
        </pc:picChg>
        <pc:picChg chg="add mod">
          <ac:chgData name="Viktoriia Hrytsai" userId="abd6e357-21ed-49b2-807c-ad9111a24f81" providerId="ADAL" clId="{ED472A14-7B5F-CB41-A040-CD6F409AB509}" dt="2024-12-04T12:56:09.883" v="4872" actId="1076"/>
          <ac:picMkLst>
            <pc:docMk/>
            <pc:sldMk cId="2785685847" sldId="302"/>
            <ac:picMk id="29" creationId="{00B8B362-B43D-5A2B-EC6A-6FE046EB1BBD}"/>
          </ac:picMkLst>
        </pc:picChg>
        <pc:picChg chg="add mod">
          <ac:chgData name="Viktoriia Hrytsai" userId="abd6e357-21ed-49b2-807c-ad9111a24f81" providerId="ADAL" clId="{ED472A14-7B5F-CB41-A040-CD6F409AB509}" dt="2024-12-04T12:45:08.312" v="4804" actId="1076"/>
          <ac:picMkLst>
            <pc:docMk/>
            <pc:sldMk cId="2785685847" sldId="302"/>
            <ac:picMk id="30" creationId="{F6F48BF6-7268-8D40-EC07-B5927721FF05}"/>
          </ac:picMkLst>
        </pc:picChg>
        <pc:picChg chg="add mod">
          <ac:chgData name="Viktoriia Hrytsai" userId="abd6e357-21ed-49b2-807c-ad9111a24f81" providerId="ADAL" clId="{ED472A14-7B5F-CB41-A040-CD6F409AB509}" dt="2024-12-04T12:55:30.509" v="4863" actId="1037"/>
          <ac:picMkLst>
            <pc:docMk/>
            <pc:sldMk cId="2785685847" sldId="302"/>
            <ac:picMk id="31" creationId="{7907522B-51C6-B39C-2E88-38DC9B04F8DB}"/>
          </ac:picMkLst>
        </pc:picChg>
        <pc:picChg chg="add mod">
          <ac:chgData name="Viktoriia Hrytsai" userId="abd6e357-21ed-49b2-807c-ad9111a24f81" providerId="ADAL" clId="{ED472A14-7B5F-CB41-A040-CD6F409AB509}" dt="2024-12-04T12:55:09.702" v="4855" actId="14100"/>
          <ac:picMkLst>
            <pc:docMk/>
            <pc:sldMk cId="2785685847" sldId="302"/>
            <ac:picMk id="33" creationId="{BA3B0E5C-E4AC-B871-7421-F22DEE140036}"/>
          </ac:picMkLst>
        </pc:picChg>
        <pc:picChg chg="add mod">
          <ac:chgData name="Viktoriia Hrytsai" userId="abd6e357-21ed-49b2-807c-ad9111a24f81" providerId="ADAL" clId="{ED472A14-7B5F-CB41-A040-CD6F409AB509}" dt="2024-12-04T12:52:31.536" v="4835" actId="1076"/>
          <ac:picMkLst>
            <pc:docMk/>
            <pc:sldMk cId="2785685847" sldId="302"/>
            <ac:picMk id="34" creationId="{84494E05-7113-3210-4563-BF2BCFE94FF4}"/>
          </ac:picMkLst>
        </pc:picChg>
        <pc:picChg chg="add mod">
          <ac:chgData name="Viktoriia Hrytsai" userId="abd6e357-21ed-49b2-807c-ad9111a24f81" providerId="ADAL" clId="{ED472A14-7B5F-CB41-A040-CD6F409AB509}" dt="2024-12-04T12:37:52.802" v="4635" actId="1076"/>
          <ac:picMkLst>
            <pc:docMk/>
            <pc:sldMk cId="2785685847" sldId="302"/>
            <ac:picMk id="37" creationId="{30F4CA65-3542-CE79-64AA-0445E3D1D253}"/>
          </ac:picMkLst>
        </pc:picChg>
        <pc:picChg chg="add mod">
          <ac:chgData name="Viktoriia Hrytsai" userId="abd6e357-21ed-49b2-807c-ad9111a24f81" providerId="ADAL" clId="{ED472A14-7B5F-CB41-A040-CD6F409AB509}" dt="2024-12-04T12:45:13.439" v="4805" actId="1076"/>
          <ac:picMkLst>
            <pc:docMk/>
            <pc:sldMk cId="2785685847" sldId="302"/>
            <ac:picMk id="39" creationId="{140693B8-3219-4C65-5728-8324BC2329A2}"/>
          </ac:picMkLst>
        </pc:picChg>
        <pc:picChg chg="add mod">
          <ac:chgData name="Viktoriia Hrytsai" userId="abd6e357-21ed-49b2-807c-ad9111a24f81" providerId="ADAL" clId="{ED472A14-7B5F-CB41-A040-CD6F409AB509}" dt="2024-12-04T12:39:21.120" v="4646" actId="1076"/>
          <ac:picMkLst>
            <pc:docMk/>
            <pc:sldMk cId="2785685847" sldId="302"/>
            <ac:picMk id="41" creationId="{0AE020D3-2287-3E77-4CA1-E3DE305E1619}"/>
          </ac:picMkLst>
        </pc:picChg>
        <pc:picChg chg="add mod">
          <ac:chgData name="Viktoriia Hrytsai" userId="abd6e357-21ed-49b2-807c-ad9111a24f81" providerId="ADAL" clId="{ED472A14-7B5F-CB41-A040-CD6F409AB509}" dt="2024-12-04T12:44:25.181" v="4789" actId="1076"/>
          <ac:picMkLst>
            <pc:docMk/>
            <pc:sldMk cId="2785685847" sldId="302"/>
            <ac:picMk id="43" creationId="{6F743A41-BB32-AF03-C171-74E3513B339D}"/>
          </ac:picMkLst>
        </pc:picChg>
      </pc:sldChg>
      <pc:sldChg chg="addSp delSp modSp mod modNotesTx">
        <pc:chgData name="Viktoriia Hrytsai" userId="abd6e357-21ed-49b2-807c-ad9111a24f81" providerId="ADAL" clId="{ED472A14-7B5F-CB41-A040-CD6F409AB509}" dt="2024-12-02T14:49:58.861" v="3508" actId="2711"/>
        <pc:sldMkLst>
          <pc:docMk/>
          <pc:sldMk cId="1459473297" sldId="303"/>
        </pc:sldMkLst>
      </pc:sldChg>
      <pc:sldChg chg="del">
        <pc:chgData name="Viktoriia Hrytsai" userId="abd6e357-21ed-49b2-807c-ad9111a24f81" providerId="ADAL" clId="{ED472A14-7B5F-CB41-A040-CD6F409AB509}" dt="2024-12-02T13:41:23.201" v="3011" actId="2696"/>
        <pc:sldMkLst>
          <pc:docMk/>
          <pc:sldMk cId="2483648448" sldId="304"/>
        </pc:sldMkLst>
      </pc:sldChg>
      <pc:sldChg chg="del">
        <pc:chgData name="Viktoriia Hrytsai" userId="abd6e357-21ed-49b2-807c-ad9111a24f81" providerId="ADAL" clId="{ED472A14-7B5F-CB41-A040-CD6F409AB509}" dt="2024-12-02T13:41:05.069" v="3006" actId="2696"/>
        <pc:sldMkLst>
          <pc:docMk/>
          <pc:sldMk cId="883324195" sldId="306"/>
        </pc:sldMkLst>
      </pc:sldChg>
      <pc:sldChg chg="addSp delSp modSp del mod">
        <pc:chgData name="Viktoriia Hrytsai" userId="abd6e357-21ed-49b2-807c-ad9111a24f81" providerId="ADAL" clId="{ED472A14-7B5F-CB41-A040-CD6F409AB509}" dt="2024-12-02T13:46:29.952" v="3084" actId="2696"/>
        <pc:sldMkLst>
          <pc:docMk/>
          <pc:sldMk cId="3416945130" sldId="307"/>
        </pc:sldMkLst>
      </pc:sldChg>
      <pc:sldChg chg="addSp delSp modSp mod modNotesTx">
        <pc:chgData name="Viktoriia Hrytsai" userId="abd6e357-21ed-49b2-807c-ad9111a24f81" providerId="ADAL" clId="{ED472A14-7B5F-CB41-A040-CD6F409AB509}" dt="2024-12-02T14:50:21.581" v="3510" actId="2711"/>
        <pc:sldMkLst>
          <pc:docMk/>
          <pc:sldMk cId="360963710" sldId="308"/>
        </pc:sldMkLst>
      </pc:sldChg>
      <pc:sldChg chg="addSp delSp modSp mod modNotesTx">
        <pc:chgData name="Viktoriia Hrytsai" userId="abd6e357-21ed-49b2-807c-ad9111a24f81" providerId="ADAL" clId="{ED472A14-7B5F-CB41-A040-CD6F409AB509}" dt="2024-12-02T14:50:39.259" v="3512" actId="2711"/>
        <pc:sldMkLst>
          <pc:docMk/>
          <pc:sldMk cId="645052328" sldId="309"/>
        </pc:sldMkLst>
      </pc:sldChg>
      <pc:sldChg chg="addSp delSp modSp mod modNotesTx">
        <pc:chgData name="Viktoriia Hrytsai" userId="abd6e357-21ed-49b2-807c-ad9111a24f81" providerId="ADAL" clId="{ED472A14-7B5F-CB41-A040-CD6F409AB509}" dt="2024-12-02T14:50:50.715" v="3513" actId="2711"/>
        <pc:sldMkLst>
          <pc:docMk/>
          <pc:sldMk cId="1248136379" sldId="310"/>
        </pc:sldMkLst>
      </pc:sldChg>
      <pc:sldChg chg="addSp delSp modSp mod modNotesTx">
        <pc:chgData name="Viktoriia Hrytsai" userId="abd6e357-21ed-49b2-807c-ad9111a24f81" providerId="ADAL" clId="{ED472A14-7B5F-CB41-A040-CD6F409AB509}" dt="2024-12-02T14:50:58.961" v="3514" actId="2711"/>
        <pc:sldMkLst>
          <pc:docMk/>
          <pc:sldMk cId="3811915861" sldId="311"/>
        </pc:sldMkLst>
      </pc:sldChg>
      <pc:sldChg chg="addSp delSp modSp mod">
        <pc:chgData name="Viktoriia Hrytsai" userId="abd6e357-21ed-49b2-807c-ad9111a24f81" providerId="ADAL" clId="{ED472A14-7B5F-CB41-A040-CD6F409AB509}" dt="2024-12-02T14:01:29.728" v="3369" actId="20577"/>
        <pc:sldMkLst>
          <pc:docMk/>
          <pc:sldMk cId="3217393064" sldId="312"/>
        </pc:sldMkLst>
      </pc:sldChg>
      <pc:sldChg chg="addSp delSp modSp mod ord">
        <pc:chgData name="Viktoriia Hrytsai" userId="abd6e357-21ed-49b2-807c-ad9111a24f81" providerId="ADAL" clId="{ED472A14-7B5F-CB41-A040-CD6F409AB509}" dt="2024-12-02T14:51:20.488" v="3517" actId="255"/>
        <pc:sldMkLst>
          <pc:docMk/>
          <pc:sldMk cId="239448174" sldId="313"/>
        </pc:sldMkLst>
      </pc:sldChg>
      <pc:sldChg chg="addSp delSp modSp add mod modAnim modNotesTx">
        <pc:chgData name="Viktoriia Hrytsai" userId="abd6e357-21ed-49b2-807c-ad9111a24f81" providerId="ADAL" clId="{ED472A14-7B5F-CB41-A040-CD6F409AB509}" dt="2024-12-03T08:54:44.415" v="4220" actId="18131"/>
        <pc:sldMkLst>
          <pc:docMk/>
          <pc:sldMk cId="37545351" sldId="314"/>
        </pc:sldMkLst>
      </pc:sldChg>
      <pc:sldChg chg="addSp delSp modSp add mod modAnim modNotesTx">
        <pc:chgData name="Viktoriia Hrytsai" userId="abd6e357-21ed-49b2-807c-ad9111a24f81" providerId="ADAL" clId="{ED472A14-7B5F-CB41-A040-CD6F409AB509}" dt="2024-12-02T14:49:08.820" v="3504" actId="2711"/>
        <pc:sldMkLst>
          <pc:docMk/>
          <pc:sldMk cId="3533961154" sldId="315"/>
        </pc:sldMkLst>
      </pc:sldChg>
      <pc:sldChg chg="addSp delSp modSp add mod modNotesTx">
        <pc:chgData name="Viktoriia Hrytsai" userId="abd6e357-21ed-49b2-807c-ad9111a24f81" providerId="ADAL" clId="{ED472A14-7B5F-CB41-A040-CD6F409AB509}" dt="2024-12-02T14:50:09.774" v="3509" actId="2711"/>
        <pc:sldMkLst>
          <pc:docMk/>
          <pc:sldMk cId="3521552078" sldId="316"/>
        </pc:sldMkLst>
      </pc:sldChg>
      <pc:sldChg chg="modSp add mod modNotesTx">
        <pc:chgData name="Viktoriia Hrytsai" userId="abd6e357-21ed-49b2-807c-ad9111a24f81" providerId="ADAL" clId="{ED472A14-7B5F-CB41-A040-CD6F409AB509}" dt="2024-12-02T14:50:29.861" v="3511" actId="2711"/>
        <pc:sldMkLst>
          <pc:docMk/>
          <pc:sldMk cId="4272622155" sldId="317"/>
        </pc:sldMkLst>
      </pc:sldChg>
      <pc:sldChg chg="addSp delSp modSp add mod">
        <pc:chgData name="Viktoriia Hrytsai" userId="abd6e357-21ed-49b2-807c-ad9111a24f81" providerId="ADAL" clId="{ED472A14-7B5F-CB41-A040-CD6F409AB509}" dt="2024-12-03T15:49:32.425" v="4255" actId="1076"/>
        <pc:sldMkLst>
          <pc:docMk/>
          <pc:sldMk cId="789678016" sldId="318"/>
        </pc:sldMkLst>
        <pc:picChg chg="add mod">
          <ac:chgData name="Viktoriia Hrytsai" userId="abd6e357-21ed-49b2-807c-ad9111a24f81" providerId="ADAL" clId="{ED472A14-7B5F-CB41-A040-CD6F409AB509}" dt="2024-12-03T15:49:32.425" v="4255" actId="1076"/>
          <ac:picMkLst>
            <pc:docMk/>
            <pc:sldMk cId="789678016" sldId="318"/>
            <ac:picMk id="4" creationId="{1FFADAFE-5B48-E46E-452E-E3635427F377}"/>
          </ac:picMkLst>
        </pc:picChg>
      </pc:sldChg>
    </pc:docChg>
  </pc:docChgLst>
  <pc:docChgLst>
    <pc:chgData name="Franziska Wloka" userId="0d348c1d-d410-46f3-9cb7-9ff9e1922201" providerId="ADAL" clId="{D444169E-CF24-4743-BAF4-ABB5FB853DEA}"/>
    <pc:docChg chg="undo custSel addSld delSld modSld">
      <pc:chgData name="Franziska Wloka" userId="0d348c1d-d410-46f3-9cb7-9ff9e1922201" providerId="ADAL" clId="{D444169E-CF24-4743-BAF4-ABB5FB853DEA}" dt="2025-03-03T14:18:04.923" v="472" actId="20577"/>
      <pc:docMkLst>
        <pc:docMk/>
      </pc:docMkLst>
      <pc:sldChg chg="modSp mod">
        <pc:chgData name="Franziska Wloka" userId="0d348c1d-d410-46f3-9cb7-9ff9e1922201" providerId="ADAL" clId="{D444169E-CF24-4743-BAF4-ABB5FB853DEA}" dt="2025-02-28T15:33:51.776" v="0" actId="207"/>
        <pc:sldMkLst>
          <pc:docMk/>
          <pc:sldMk cId="583038687" sldId="256"/>
        </pc:sldMkLst>
        <pc:spChg chg="mod">
          <ac:chgData name="Franziska Wloka" userId="0d348c1d-d410-46f3-9cb7-9ff9e1922201" providerId="ADAL" clId="{D444169E-CF24-4743-BAF4-ABB5FB853DEA}" dt="2025-02-28T15:33:51.776" v="0" actId="207"/>
          <ac:spMkLst>
            <pc:docMk/>
            <pc:sldMk cId="583038687" sldId="256"/>
            <ac:spMk id="4" creationId="{BF2ACF36-1859-0330-9431-645D9DCC0E16}"/>
          </ac:spMkLst>
        </pc:spChg>
      </pc:sldChg>
      <pc:sldChg chg="modSp mod modNotesTx">
        <pc:chgData name="Franziska Wloka" userId="0d348c1d-d410-46f3-9cb7-9ff9e1922201" providerId="ADAL" clId="{D444169E-CF24-4743-BAF4-ABB5FB853DEA}" dt="2025-02-28T15:35:36.462" v="5"/>
        <pc:sldMkLst>
          <pc:docMk/>
          <pc:sldMk cId="1303542858" sldId="257"/>
        </pc:sldMkLst>
        <pc:spChg chg="mod">
          <ac:chgData name="Franziska Wloka" userId="0d348c1d-d410-46f3-9cb7-9ff9e1922201" providerId="ADAL" clId="{D444169E-CF24-4743-BAF4-ABB5FB853DEA}" dt="2025-02-28T15:34:34.840" v="4" actId="14100"/>
          <ac:spMkLst>
            <pc:docMk/>
            <pc:sldMk cId="1303542858" sldId="257"/>
            <ac:spMk id="4" creationId="{3D3FA6B8-5C6E-522F-FF31-A26C4A9D1ADE}"/>
          </ac:spMkLst>
        </pc:spChg>
      </pc:sldChg>
      <pc:sldChg chg="modNotesTx">
        <pc:chgData name="Franziska Wloka" userId="0d348c1d-d410-46f3-9cb7-9ff9e1922201" providerId="ADAL" clId="{D444169E-CF24-4743-BAF4-ABB5FB853DEA}" dt="2025-02-28T15:36:48.391" v="9" actId="20577"/>
        <pc:sldMkLst>
          <pc:docMk/>
          <pc:sldMk cId="1250800219" sldId="261"/>
        </pc:sldMkLst>
      </pc:sldChg>
      <pc:sldChg chg="modSp add mod">
        <pc:chgData name="Franziska Wloka" userId="0d348c1d-d410-46f3-9cb7-9ff9e1922201" providerId="ADAL" clId="{D444169E-CF24-4743-BAF4-ABB5FB853DEA}" dt="2025-03-03T13:50:43.816" v="263"/>
        <pc:sldMkLst>
          <pc:docMk/>
          <pc:sldMk cId="3379202834" sldId="282"/>
        </pc:sldMkLst>
        <pc:spChg chg="mod">
          <ac:chgData name="Franziska Wloka" userId="0d348c1d-d410-46f3-9cb7-9ff9e1922201" providerId="ADAL" clId="{D444169E-CF24-4743-BAF4-ABB5FB853DEA}" dt="2025-03-03T13:50:43.816" v="263"/>
          <ac:spMkLst>
            <pc:docMk/>
            <pc:sldMk cId="3379202834" sldId="282"/>
            <ac:spMk id="2" creationId="{4A99D113-C7D4-9D1E-9EC0-7F90927C73D9}"/>
          </ac:spMkLst>
        </pc:spChg>
        <pc:spChg chg="mod">
          <ac:chgData name="Franziska Wloka" userId="0d348c1d-d410-46f3-9cb7-9ff9e1922201" providerId="ADAL" clId="{D444169E-CF24-4743-BAF4-ABB5FB853DEA}" dt="2025-03-03T13:50:21.455" v="262" actId="14100"/>
          <ac:spMkLst>
            <pc:docMk/>
            <pc:sldMk cId="3379202834" sldId="282"/>
            <ac:spMk id="3" creationId="{44DDBDDB-6B1A-BF4D-F6E4-526CE38F5EB0}"/>
          </ac:spMkLst>
        </pc:spChg>
      </pc:sldChg>
      <pc:sldChg chg="addSp delSp modSp mod">
        <pc:chgData name="Franziska Wloka" userId="0d348c1d-d410-46f3-9cb7-9ff9e1922201" providerId="ADAL" clId="{D444169E-CF24-4743-BAF4-ABB5FB853DEA}" dt="2025-02-28T15:44:56.673" v="97" actId="20577"/>
        <pc:sldMkLst>
          <pc:docMk/>
          <pc:sldMk cId="2790044417" sldId="283"/>
        </pc:sldMkLst>
        <pc:spChg chg="mod">
          <ac:chgData name="Franziska Wloka" userId="0d348c1d-d410-46f3-9cb7-9ff9e1922201" providerId="ADAL" clId="{D444169E-CF24-4743-BAF4-ABB5FB853DEA}" dt="2025-02-28T15:43:03.716" v="65" actId="1035"/>
          <ac:spMkLst>
            <pc:docMk/>
            <pc:sldMk cId="2790044417" sldId="283"/>
            <ac:spMk id="8" creationId="{2F50D2A8-7223-FE73-1EBF-ED8F8BF70A77}"/>
          </ac:spMkLst>
        </pc:spChg>
        <pc:spChg chg="mod">
          <ac:chgData name="Franziska Wloka" userId="0d348c1d-d410-46f3-9cb7-9ff9e1922201" providerId="ADAL" clId="{D444169E-CF24-4743-BAF4-ABB5FB853DEA}" dt="2025-02-28T15:42:45.856" v="51" actId="1076"/>
          <ac:spMkLst>
            <pc:docMk/>
            <pc:sldMk cId="2790044417" sldId="283"/>
            <ac:spMk id="9" creationId="{DEE0E9F3-9A95-61C6-7081-B1B738E7D716}"/>
          </ac:spMkLst>
        </pc:spChg>
        <pc:spChg chg="mod">
          <ac:chgData name="Franziska Wloka" userId="0d348c1d-d410-46f3-9cb7-9ff9e1922201" providerId="ADAL" clId="{D444169E-CF24-4743-BAF4-ABB5FB853DEA}" dt="2025-02-28T15:43:18.872" v="69" actId="1076"/>
          <ac:spMkLst>
            <pc:docMk/>
            <pc:sldMk cId="2790044417" sldId="283"/>
            <ac:spMk id="10" creationId="{E4BE4698-6040-5F82-C656-B9D27EC7616F}"/>
          </ac:spMkLst>
        </pc:spChg>
        <pc:spChg chg="mod">
          <ac:chgData name="Franziska Wloka" userId="0d348c1d-d410-46f3-9cb7-9ff9e1922201" providerId="ADAL" clId="{D444169E-CF24-4743-BAF4-ABB5FB853DEA}" dt="2025-02-28T15:42:41.575" v="50" actId="1076"/>
          <ac:spMkLst>
            <pc:docMk/>
            <pc:sldMk cId="2790044417" sldId="283"/>
            <ac:spMk id="12" creationId="{943F70E2-648B-DB47-90F4-2B418415503D}"/>
          </ac:spMkLst>
        </pc:spChg>
        <pc:spChg chg="mod">
          <ac:chgData name="Franziska Wloka" userId="0d348c1d-d410-46f3-9cb7-9ff9e1922201" providerId="ADAL" clId="{D444169E-CF24-4743-BAF4-ABB5FB853DEA}" dt="2025-02-28T15:43:03.716" v="65" actId="1035"/>
          <ac:spMkLst>
            <pc:docMk/>
            <pc:sldMk cId="2790044417" sldId="283"/>
            <ac:spMk id="13" creationId="{0EFF1227-7CEF-7D8F-891C-E085F666A16E}"/>
          </ac:spMkLst>
        </pc:spChg>
        <pc:spChg chg="mod">
          <ac:chgData name="Franziska Wloka" userId="0d348c1d-d410-46f3-9cb7-9ff9e1922201" providerId="ADAL" clId="{D444169E-CF24-4743-BAF4-ABB5FB853DEA}" dt="2025-02-28T15:43:07.693" v="66" actId="1076"/>
          <ac:spMkLst>
            <pc:docMk/>
            <pc:sldMk cId="2790044417" sldId="283"/>
            <ac:spMk id="14" creationId="{CC79ADB7-8E76-21DA-441B-9CE86B717EA1}"/>
          </ac:spMkLst>
        </pc:spChg>
        <pc:spChg chg="mod">
          <ac:chgData name="Franziska Wloka" userId="0d348c1d-d410-46f3-9cb7-9ff9e1922201" providerId="ADAL" clId="{D444169E-CF24-4743-BAF4-ABB5FB853DEA}" dt="2025-02-28T15:43:13.569" v="68" actId="1076"/>
          <ac:spMkLst>
            <pc:docMk/>
            <pc:sldMk cId="2790044417" sldId="283"/>
            <ac:spMk id="15" creationId="{BE2FBAF1-1CCC-9B92-56ED-1C7ADAF60AA7}"/>
          </ac:spMkLst>
        </pc:spChg>
        <pc:spChg chg="mod">
          <ac:chgData name="Franziska Wloka" userId="0d348c1d-d410-46f3-9cb7-9ff9e1922201" providerId="ADAL" clId="{D444169E-CF24-4743-BAF4-ABB5FB853DEA}" dt="2025-02-28T15:43:10.920" v="67" actId="1076"/>
          <ac:spMkLst>
            <pc:docMk/>
            <pc:sldMk cId="2790044417" sldId="283"/>
            <ac:spMk id="16" creationId="{6A513BF2-C451-28C6-EBD3-C6ECC653F727}"/>
          </ac:spMkLst>
        </pc:spChg>
        <pc:spChg chg="mod">
          <ac:chgData name="Franziska Wloka" userId="0d348c1d-d410-46f3-9cb7-9ff9e1922201" providerId="ADAL" clId="{D444169E-CF24-4743-BAF4-ABB5FB853DEA}" dt="2025-02-28T15:44:56.673" v="97" actId="20577"/>
          <ac:spMkLst>
            <pc:docMk/>
            <pc:sldMk cId="2790044417" sldId="283"/>
            <ac:spMk id="17" creationId="{8E4E33F8-7E7A-9887-AF77-6F9CD413E936}"/>
          </ac:spMkLst>
        </pc:spChg>
        <pc:spChg chg="mod">
          <ac:chgData name="Franziska Wloka" userId="0d348c1d-d410-46f3-9cb7-9ff9e1922201" providerId="ADAL" clId="{D444169E-CF24-4743-BAF4-ABB5FB853DEA}" dt="2025-02-28T15:43:21.736" v="70" actId="1076"/>
          <ac:spMkLst>
            <pc:docMk/>
            <pc:sldMk cId="2790044417" sldId="283"/>
            <ac:spMk id="18" creationId="{A4D3705D-580B-48C9-336C-3D745ED7D44F}"/>
          </ac:spMkLst>
        </pc:spChg>
        <pc:spChg chg="mod">
          <ac:chgData name="Franziska Wloka" userId="0d348c1d-d410-46f3-9cb7-9ff9e1922201" providerId="ADAL" clId="{D444169E-CF24-4743-BAF4-ABB5FB853DEA}" dt="2025-02-28T15:43:24.502" v="71" actId="1076"/>
          <ac:spMkLst>
            <pc:docMk/>
            <pc:sldMk cId="2790044417" sldId="283"/>
            <ac:spMk id="19" creationId="{E0561EC9-FD97-EE88-CE9B-D07818BA32C3}"/>
          </ac:spMkLst>
        </pc:spChg>
        <pc:spChg chg="mod">
          <ac:chgData name="Franziska Wloka" userId="0d348c1d-d410-46f3-9cb7-9ff9e1922201" providerId="ADAL" clId="{D444169E-CF24-4743-BAF4-ABB5FB853DEA}" dt="2025-02-28T15:43:27.024" v="72" actId="1076"/>
          <ac:spMkLst>
            <pc:docMk/>
            <pc:sldMk cId="2790044417" sldId="283"/>
            <ac:spMk id="21" creationId="{B03782B7-C541-072D-AF1B-136853E299C6}"/>
          </ac:spMkLst>
        </pc:spChg>
        <pc:spChg chg="mod">
          <ac:chgData name="Franziska Wloka" userId="0d348c1d-d410-46f3-9cb7-9ff9e1922201" providerId="ADAL" clId="{D444169E-CF24-4743-BAF4-ABB5FB853DEA}" dt="2025-02-28T15:44:49.877" v="95" actId="1076"/>
          <ac:spMkLst>
            <pc:docMk/>
            <pc:sldMk cId="2790044417" sldId="283"/>
            <ac:spMk id="23" creationId="{ECF6CCA4-C2C6-134E-FA5D-4CF78CEFD1FA}"/>
          </ac:spMkLst>
        </pc:spChg>
        <pc:spChg chg="mod">
          <ac:chgData name="Franziska Wloka" userId="0d348c1d-d410-46f3-9cb7-9ff9e1922201" providerId="ADAL" clId="{D444169E-CF24-4743-BAF4-ABB5FB853DEA}" dt="2025-02-28T15:43:30.248" v="73" actId="1076"/>
          <ac:spMkLst>
            <pc:docMk/>
            <pc:sldMk cId="2790044417" sldId="283"/>
            <ac:spMk id="24" creationId="{A23B0F69-8775-C749-8315-AF8C4D68E6E9}"/>
          </ac:spMkLst>
        </pc:spChg>
        <pc:spChg chg="mod">
          <ac:chgData name="Franziska Wloka" userId="0d348c1d-d410-46f3-9cb7-9ff9e1922201" providerId="ADAL" clId="{D444169E-CF24-4743-BAF4-ABB5FB853DEA}" dt="2025-02-28T15:44:42.583" v="93" actId="1076"/>
          <ac:spMkLst>
            <pc:docMk/>
            <pc:sldMk cId="2790044417" sldId="283"/>
            <ac:spMk id="25" creationId="{86F9FB2D-2813-C7D4-03CC-60E5EF48CE84}"/>
          </ac:spMkLst>
        </pc:spChg>
        <pc:spChg chg="mod">
          <ac:chgData name="Franziska Wloka" userId="0d348c1d-d410-46f3-9cb7-9ff9e1922201" providerId="ADAL" clId="{D444169E-CF24-4743-BAF4-ABB5FB853DEA}" dt="2025-02-28T15:43:55.935" v="81" actId="1076"/>
          <ac:spMkLst>
            <pc:docMk/>
            <pc:sldMk cId="2790044417" sldId="283"/>
            <ac:spMk id="26" creationId="{5A441985-0872-F6A5-EBE2-B88D4090C7CA}"/>
          </ac:spMkLst>
        </pc:spChg>
        <pc:spChg chg="mod">
          <ac:chgData name="Franziska Wloka" userId="0d348c1d-d410-46f3-9cb7-9ff9e1922201" providerId="ADAL" clId="{D444169E-CF24-4743-BAF4-ABB5FB853DEA}" dt="2025-02-28T15:44:31.897" v="92" actId="1076"/>
          <ac:spMkLst>
            <pc:docMk/>
            <pc:sldMk cId="2790044417" sldId="283"/>
            <ac:spMk id="27" creationId="{31246C42-888A-3F1D-0E05-4286CC0CCF24}"/>
          </ac:spMkLst>
        </pc:spChg>
        <pc:spChg chg="mod">
          <ac:chgData name="Franziska Wloka" userId="0d348c1d-d410-46f3-9cb7-9ff9e1922201" providerId="ADAL" clId="{D444169E-CF24-4743-BAF4-ABB5FB853DEA}" dt="2025-02-28T15:44:27.503" v="90" actId="1076"/>
          <ac:spMkLst>
            <pc:docMk/>
            <pc:sldMk cId="2790044417" sldId="283"/>
            <ac:spMk id="29" creationId="{4B9305BB-2F40-1098-8435-C018BFFE8B59}"/>
          </ac:spMkLst>
        </pc:spChg>
        <pc:spChg chg="mod">
          <ac:chgData name="Franziska Wloka" userId="0d348c1d-d410-46f3-9cb7-9ff9e1922201" providerId="ADAL" clId="{D444169E-CF24-4743-BAF4-ABB5FB853DEA}" dt="2025-02-28T15:44:25.319" v="89" actId="1076"/>
          <ac:spMkLst>
            <pc:docMk/>
            <pc:sldMk cId="2790044417" sldId="283"/>
            <ac:spMk id="30" creationId="{3E109A65-DDDB-D9C7-25A3-B1F642F3AB7E}"/>
          </ac:spMkLst>
        </pc:spChg>
        <pc:spChg chg="mod">
          <ac:chgData name="Franziska Wloka" userId="0d348c1d-d410-46f3-9cb7-9ff9e1922201" providerId="ADAL" clId="{D444169E-CF24-4743-BAF4-ABB5FB853DEA}" dt="2025-02-28T15:44:46.384" v="94" actId="1076"/>
          <ac:spMkLst>
            <pc:docMk/>
            <pc:sldMk cId="2790044417" sldId="283"/>
            <ac:spMk id="31" creationId="{FA0E20BF-15EC-D6C6-C968-377D22369156}"/>
          </ac:spMkLst>
        </pc:spChg>
        <pc:spChg chg="mod">
          <ac:chgData name="Franziska Wloka" userId="0d348c1d-d410-46f3-9cb7-9ff9e1922201" providerId="ADAL" clId="{D444169E-CF24-4743-BAF4-ABB5FB853DEA}" dt="2025-02-28T15:44:21.903" v="88" actId="1076"/>
          <ac:spMkLst>
            <pc:docMk/>
            <pc:sldMk cId="2790044417" sldId="283"/>
            <ac:spMk id="32" creationId="{415D4654-2ACE-C6AD-B85F-D5373E2AB810}"/>
          </ac:spMkLst>
        </pc:spChg>
        <pc:spChg chg="mod">
          <ac:chgData name="Franziska Wloka" userId="0d348c1d-d410-46f3-9cb7-9ff9e1922201" providerId="ADAL" clId="{D444169E-CF24-4743-BAF4-ABB5FB853DEA}" dt="2025-02-28T15:44:18.433" v="87" actId="1076"/>
          <ac:spMkLst>
            <pc:docMk/>
            <pc:sldMk cId="2790044417" sldId="283"/>
            <ac:spMk id="33" creationId="{7368D74D-AFAF-F9F6-6F6D-DC35E94196EC}"/>
          </ac:spMkLst>
        </pc:spChg>
        <pc:spChg chg="mod">
          <ac:chgData name="Franziska Wloka" userId="0d348c1d-d410-46f3-9cb7-9ff9e1922201" providerId="ADAL" clId="{D444169E-CF24-4743-BAF4-ABB5FB853DEA}" dt="2025-02-28T15:44:14.240" v="86" actId="1076"/>
          <ac:spMkLst>
            <pc:docMk/>
            <pc:sldMk cId="2790044417" sldId="283"/>
            <ac:spMk id="34" creationId="{D0FCE507-78D3-5407-0166-960135D4ED29}"/>
          </ac:spMkLst>
        </pc:spChg>
        <pc:spChg chg="mod">
          <ac:chgData name="Franziska Wloka" userId="0d348c1d-d410-46f3-9cb7-9ff9e1922201" providerId="ADAL" clId="{D444169E-CF24-4743-BAF4-ABB5FB853DEA}" dt="2025-02-28T15:44:10.671" v="85" actId="1076"/>
          <ac:spMkLst>
            <pc:docMk/>
            <pc:sldMk cId="2790044417" sldId="283"/>
            <ac:spMk id="35" creationId="{42AAF443-6BAF-7A5B-2DF8-177348666FF8}"/>
          </ac:spMkLst>
        </pc:spChg>
        <pc:spChg chg="mod">
          <ac:chgData name="Franziska Wloka" userId="0d348c1d-d410-46f3-9cb7-9ff9e1922201" providerId="ADAL" clId="{D444169E-CF24-4743-BAF4-ABB5FB853DEA}" dt="2025-02-28T15:44:06.353" v="84" actId="1076"/>
          <ac:spMkLst>
            <pc:docMk/>
            <pc:sldMk cId="2790044417" sldId="283"/>
            <ac:spMk id="37" creationId="{0E4B2807-806A-687A-8130-6CD6F1FDCD83}"/>
          </ac:spMkLst>
        </pc:spChg>
        <pc:spChg chg="mod">
          <ac:chgData name="Franziska Wloka" userId="0d348c1d-d410-46f3-9cb7-9ff9e1922201" providerId="ADAL" clId="{D444169E-CF24-4743-BAF4-ABB5FB853DEA}" dt="2025-02-28T15:44:03.333" v="83" actId="1076"/>
          <ac:spMkLst>
            <pc:docMk/>
            <pc:sldMk cId="2790044417" sldId="283"/>
            <ac:spMk id="38" creationId="{F96EA7BE-9F26-74A0-19E9-13EB83358331}"/>
          </ac:spMkLst>
        </pc:spChg>
        <pc:spChg chg="add del mod">
          <ac:chgData name="Franziska Wloka" userId="0d348c1d-d410-46f3-9cb7-9ff9e1922201" providerId="ADAL" clId="{D444169E-CF24-4743-BAF4-ABB5FB853DEA}" dt="2025-02-28T15:44:29.456" v="91" actId="1076"/>
          <ac:spMkLst>
            <pc:docMk/>
            <pc:sldMk cId="2790044417" sldId="283"/>
            <ac:spMk id="39" creationId="{682171C9-6A1B-BD53-38C0-CA7968E4F5E0}"/>
          </ac:spMkLst>
        </pc:spChg>
        <pc:spChg chg="mod">
          <ac:chgData name="Franziska Wloka" userId="0d348c1d-d410-46f3-9cb7-9ff9e1922201" providerId="ADAL" clId="{D444169E-CF24-4743-BAF4-ABB5FB853DEA}" dt="2025-02-28T15:43:48.824" v="79" actId="1076"/>
          <ac:spMkLst>
            <pc:docMk/>
            <pc:sldMk cId="2790044417" sldId="283"/>
            <ac:spMk id="40" creationId="{5DFB858D-03AE-77A3-5589-D2A8A56633EF}"/>
          </ac:spMkLst>
        </pc:spChg>
        <pc:spChg chg="mod">
          <ac:chgData name="Franziska Wloka" userId="0d348c1d-d410-46f3-9cb7-9ff9e1922201" providerId="ADAL" clId="{D444169E-CF24-4743-BAF4-ABB5FB853DEA}" dt="2025-02-28T15:43:52.863" v="80" actId="1076"/>
          <ac:spMkLst>
            <pc:docMk/>
            <pc:sldMk cId="2790044417" sldId="283"/>
            <ac:spMk id="41" creationId="{81E56835-515D-F411-A0FD-72B10E760AFF}"/>
          </ac:spMkLst>
        </pc:spChg>
        <pc:spChg chg="mod">
          <ac:chgData name="Franziska Wloka" userId="0d348c1d-d410-46f3-9cb7-9ff9e1922201" providerId="ADAL" clId="{D444169E-CF24-4743-BAF4-ABB5FB853DEA}" dt="2025-02-28T15:43:59.233" v="82" actId="1076"/>
          <ac:spMkLst>
            <pc:docMk/>
            <pc:sldMk cId="2790044417" sldId="283"/>
            <ac:spMk id="42" creationId="{5C7DE499-A664-AB5A-F901-B095874F87EC}"/>
          </ac:spMkLst>
        </pc:spChg>
        <pc:spChg chg="mod">
          <ac:chgData name="Franziska Wloka" userId="0d348c1d-d410-46f3-9cb7-9ff9e1922201" providerId="ADAL" clId="{D444169E-CF24-4743-BAF4-ABB5FB853DEA}" dt="2025-02-28T15:43:45.148" v="78" actId="1076"/>
          <ac:spMkLst>
            <pc:docMk/>
            <pc:sldMk cId="2790044417" sldId="283"/>
            <ac:spMk id="43" creationId="{D812188E-A5BD-F6EE-74C2-D31823DC2E8A}"/>
          </ac:spMkLst>
        </pc:spChg>
        <pc:picChg chg="mod modCrop">
          <ac:chgData name="Franziska Wloka" userId="0d348c1d-d410-46f3-9cb7-9ff9e1922201" providerId="ADAL" clId="{D444169E-CF24-4743-BAF4-ABB5FB853DEA}" dt="2025-02-28T15:42:53.141" v="53" actId="1036"/>
          <ac:picMkLst>
            <pc:docMk/>
            <pc:sldMk cId="2790044417" sldId="283"/>
            <ac:picMk id="6" creationId="{7A4C11A5-2580-D888-A428-23D8BE8991D7}"/>
          </ac:picMkLst>
        </pc:picChg>
      </pc:sldChg>
      <pc:sldChg chg="del">
        <pc:chgData name="Franziska Wloka" userId="0d348c1d-d410-46f3-9cb7-9ff9e1922201" providerId="ADAL" clId="{D444169E-CF24-4743-BAF4-ABB5FB853DEA}" dt="2025-03-03T13:46:45.147" v="216" actId="2696"/>
        <pc:sldMkLst>
          <pc:docMk/>
          <pc:sldMk cId="1370216354" sldId="284"/>
        </pc:sldMkLst>
      </pc:sldChg>
      <pc:sldChg chg="modNotesTx">
        <pc:chgData name="Franziska Wloka" userId="0d348c1d-d410-46f3-9cb7-9ff9e1922201" providerId="ADAL" clId="{D444169E-CF24-4743-BAF4-ABB5FB853DEA}" dt="2025-02-28T15:47:02.685" v="99"/>
        <pc:sldMkLst>
          <pc:docMk/>
          <pc:sldMk cId="375831620" sldId="288"/>
        </pc:sldMkLst>
      </pc:sldChg>
      <pc:sldChg chg="addSp delSp modSp mod modNotesTx">
        <pc:chgData name="Franziska Wloka" userId="0d348c1d-d410-46f3-9cb7-9ff9e1922201" providerId="ADAL" clId="{D444169E-CF24-4743-BAF4-ABB5FB853DEA}" dt="2025-03-03T13:45:19.734" v="192" actId="20577"/>
        <pc:sldMkLst>
          <pc:docMk/>
          <pc:sldMk cId="2783933309" sldId="289"/>
        </pc:sldMkLst>
        <pc:picChg chg="add mod">
          <ac:chgData name="Franziska Wloka" userId="0d348c1d-d410-46f3-9cb7-9ff9e1922201" providerId="ADAL" clId="{D444169E-CF24-4743-BAF4-ABB5FB853DEA}" dt="2025-03-03T13:42:44.497" v="106"/>
          <ac:picMkLst>
            <pc:docMk/>
            <pc:sldMk cId="2783933309" sldId="289"/>
            <ac:picMk id="4" creationId="{4C23ACFA-1876-97D7-BC74-877C86E61EA1}"/>
          </ac:picMkLst>
        </pc:picChg>
        <pc:picChg chg="del">
          <ac:chgData name="Franziska Wloka" userId="0d348c1d-d410-46f3-9cb7-9ff9e1922201" providerId="ADAL" clId="{D444169E-CF24-4743-BAF4-ABB5FB853DEA}" dt="2025-03-03T13:42:40.278" v="100" actId="478"/>
          <ac:picMkLst>
            <pc:docMk/>
            <pc:sldMk cId="2783933309" sldId="289"/>
            <ac:picMk id="5" creationId="{44A594D7-F888-83DE-E0E4-3AE81F0B2FCB}"/>
          </ac:picMkLst>
        </pc:picChg>
        <pc:picChg chg="add mod">
          <ac:chgData name="Franziska Wloka" userId="0d348c1d-d410-46f3-9cb7-9ff9e1922201" providerId="ADAL" clId="{D444169E-CF24-4743-BAF4-ABB5FB853DEA}" dt="2025-03-03T13:42:44.497" v="106"/>
          <ac:picMkLst>
            <pc:docMk/>
            <pc:sldMk cId="2783933309" sldId="289"/>
            <ac:picMk id="6" creationId="{FA3886C8-FEEC-BA58-54C2-CB83AB787DB8}"/>
          </ac:picMkLst>
        </pc:picChg>
        <pc:picChg chg="del">
          <ac:chgData name="Franziska Wloka" userId="0d348c1d-d410-46f3-9cb7-9ff9e1922201" providerId="ADAL" clId="{D444169E-CF24-4743-BAF4-ABB5FB853DEA}" dt="2025-03-03T13:42:41.176" v="101" actId="478"/>
          <ac:picMkLst>
            <pc:docMk/>
            <pc:sldMk cId="2783933309" sldId="289"/>
            <ac:picMk id="7" creationId="{F3AFB04F-1F2E-AF89-85F4-B7132B32D1A3}"/>
          </ac:picMkLst>
        </pc:picChg>
        <pc:picChg chg="add mod">
          <ac:chgData name="Franziska Wloka" userId="0d348c1d-d410-46f3-9cb7-9ff9e1922201" providerId="ADAL" clId="{D444169E-CF24-4743-BAF4-ABB5FB853DEA}" dt="2025-03-03T13:42:44.497" v="106"/>
          <ac:picMkLst>
            <pc:docMk/>
            <pc:sldMk cId="2783933309" sldId="289"/>
            <ac:picMk id="8" creationId="{5D74BCD8-24B7-722D-F141-BC944A942CC1}"/>
          </ac:picMkLst>
        </pc:picChg>
        <pc:picChg chg="add mod">
          <ac:chgData name="Franziska Wloka" userId="0d348c1d-d410-46f3-9cb7-9ff9e1922201" providerId="ADAL" clId="{D444169E-CF24-4743-BAF4-ABB5FB853DEA}" dt="2025-03-03T13:42:44.497" v="106"/>
          <ac:picMkLst>
            <pc:docMk/>
            <pc:sldMk cId="2783933309" sldId="289"/>
            <ac:picMk id="11" creationId="{2E674743-E0F2-B816-F4A1-0ACEB85423C4}"/>
          </ac:picMkLst>
        </pc:picChg>
        <pc:picChg chg="del">
          <ac:chgData name="Franziska Wloka" userId="0d348c1d-d410-46f3-9cb7-9ff9e1922201" providerId="ADAL" clId="{D444169E-CF24-4743-BAF4-ABB5FB853DEA}" dt="2025-03-03T13:42:41.710" v="102" actId="478"/>
          <ac:picMkLst>
            <pc:docMk/>
            <pc:sldMk cId="2783933309" sldId="289"/>
            <ac:picMk id="12" creationId="{B6636603-F8D0-3CE1-16B7-8832A2C7D738}"/>
          </ac:picMkLst>
        </pc:picChg>
        <pc:picChg chg="add mod">
          <ac:chgData name="Franziska Wloka" userId="0d348c1d-d410-46f3-9cb7-9ff9e1922201" providerId="ADAL" clId="{D444169E-CF24-4743-BAF4-ABB5FB853DEA}" dt="2025-03-03T13:42:44.497" v="106"/>
          <ac:picMkLst>
            <pc:docMk/>
            <pc:sldMk cId="2783933309" sldId="289"/>
            <ac:picMk id="13" creationId="{FF26A9C1-1FFD-FC2B-CC5F-DCAF82012243}"/>
          </ac:picMkLst>
        </pc:picChg>
        <pc:picChg chg="add mod">
          <ac:chgData name="Franziska Wloka" userId="0d348c1d-d410-46f3-9cb7-9ff9e1922201" providerId="ADAL" clId="{D444169E-CF24-4743-BAF4-ABB5FB853DEA}" dt="2025-03-03T13:42:44.497" v="106"/>
          <ac:picMkLst>
            <pc:docMk/>
            <pc:sldMk cId="2783933309" sldId="289"/>
            <ac:picMk id="14" creationId="{0C25DBB7-977A-A81B-B6EC-1CCF329D65CD}"/>
          </ac:picMkLst>
        </pc:picChg>
        <pc:picChg chg="del">
          <ac:chgData name="Franziska Wloka" userId="0d348c1d-d410-46f3-9cb7-9ff9e1922201" providerId="ADAL" clId="{D444169E-CF24-4743-BAF4-ABB5FB853DEA}" dt="2025-03-03T13:42:42.167" v="103" actId="478"/>
          <ac:picMkLst>
            <pc:docMk/>
            <pc:sldMk cId="2783933309" sldId="289"/>
            <ac:picMk id="16" creationId="{9904D21D-21AB-A96C-D8AA-94EE20EAF890}"/>
          </ac:picMkLst>
        </pc:picChg>
        <pc:picChg chg="del">
          <ac:chgData name="Franziska Wloka" userId="0d348c1d-d410-46f3-9cb7-9ff9e1922201" providerId="ADAL" clId="{D444169E-CF24-4743-BAF4-ABB5FB853DEA}" dt="2025-03-03T13:42:43.142" v="105" actId="478"/>
          <ac:picMkLst>
            <pc:docMk/>
            <pc:sldMk cId="2783933309" sldId="289"/>
            <ac:picMk id="18" creationId="{80F0B2E4-C85F-72FA-6CFD-1FE7E8A02DB1}"/>
          </ac:picMkLst>
        </pc:picChg>
        <pc:picChg chg="del">
          <ac:chgData name="Franziska Wloka" userId="0d348c1d-d410-46f3-9cb7-9ff9e1922201" providerId="ADAL" clId="{D444169E-CF24-4743-BAF4-ABB5FB853DEA}" dt="2025-03-03T13:42:42.758" v="104" actId="478"/>
          <ac:picMkLst>
            <pc:docMk/>
            <pc:sldMk cId="2783933309" sldId="289"/>
            <ac:picMk id="25" creationId="{8BA86D15-1D0F-FB47-6969-694DCE9F8BBD}"/>
          </ac:picMkLst>
        </pc:picChg>
      </pc:sldChg>
      <pc:sldChg chg="addSp delSp modSp mod modNotesTx">
        <pc:chgData name="Franziska Wloka" userId="0d348c1d-d410-46f3-9cb7-9ff9e1922201" providerId="ADAL" clId="{D444169E-CF24-4743-BAF4-ABB5FB853DEA}" dt="2025-03-03T13:46:22.006" v="214" actId="20577"/>
        <pc:sldMkLst>
          <pc:docMk/>
          <pc:sldMk cId="4204226169" sldId="291"/>
        </pc:sldMkLst>
        <pc:spChg chg="add mod">
          <ac:chgData name="Franziska Wloka" userId="0d348c1d-d410-46f3-9cb7-9ff9e1922201" providerId="ADAL" clId="{D444169E-CF24-4743-BAF4-ABB5FB853DEA}" dt="2025-03-03T13:45:46.954" v="193" actId="478"/>
          <ac:spMkLst>
            <pc:docMk/>
            <pc:sldMk cId="4204226169" sldId="291"/>
            <ac:spMk id="5" creationId="{3B29B303-5C37-5AEE-6946-2FA14919E79B}"/>
          </ac:spMkLst>
        </pc:spChg>
        <pc:picChg chg="add mod">
          <ac:chgData name="Franziska Wloka" userId="0d348c1d-d410-46f3-9cb7-9ff9e1922201" providerId="ADAL" clId="{D444169E-CF24-4743-BAF4-ABB5FB853DEA}" dt="2025-03-03T13:45:55.896" v="197" actId="14100"/>
          <ac:picMkLst>
            <pc:docMk/>
            <pc:sldMk cId="4204226169" sldId="291"/>
            <ac:picMk id="6" creationId="{4468C99B-3085-5780-4DD6-B51369A414EE}"/>
          </ac:picMkLst>
        </pc:picChg>
        <pc:picChg chg="del">
          <ac:chgData name="Franziska Wloka" userId="0d348c1d-d410-46f3-9cb7-9ff9e1922201" providerId="ADAL" clId="{D444169E-CF24-4743-BAF4-ABB5FB853DEA}" dt="2025-03-03T13:45:46.954" v="193" actId="478"/>
          <ac:picMkLst>
            <pc:docMk/>
            <pc:sldMk cId="4204226169" sldId="291"/>
            <ac:picMk id="7" creationId="{6DFE8E85-2EE5-6298-4D06-B13D7DC1192B}"/>
          </ac:picMkLst>
        </pc:picChg>
      </pc:sldChg>
      <pc:sldChg chg="del">
        <pc:chgData name="Franziska Wloka" userId="0d348c1d-d410-46f3-9cb7-9ff9e1922201" providerId="ADAL" clId="{D444169E-CF24-4743-BAF4-ABB5FB853DEA}" dt="2025-03-03T13:46:44.637" v="215" actId="2696"/>
        <pc:sldMkLst>
          <pc:docMk/>
          <pc:sldMk cId="3521519619" sldId="294"/>
        </pc:sldMkLst>
      </pc:sldChg>
      <pc:sldChg chg="delSp del mod">
        <pc:chgData name="Franziska Wloka" userId="0d348c1d-d410-46f3-9cb7-9ff9e1922201" providerId="ADAL" clId="{D444169E-CF24-4743-BAF4-ABB5FB853DEA}" dt="2025-03-03T14:15:26.068" v="460" actId="2696"/>
        <pc:sldMkLst>
          <pc:docMk/>
          <pc:sldMk cId="614401794" sldId="295"/>
        </pc:sldMkLst>
        <pc:picChg chg="del">
          <ac:chgData name="Franziska Wloka" userId="0d348c1d-d410-46f3-9cb7-9ff9e1922201" providerId="ADAL" clId="{D444169E-CF24-4743-BAF4-ABB5FB853DEA}" dt="2025-03-03T14:11:53.803" v="455" actId="478"/>
          <ac:picMkLst>
            <pc:docMk/>
            <pc:sldMk cId="614401794" sldId="295"/>
            <ac:picMk id="15" creationId="{3DE7E0F0-EC37-E6FA-396C-020CF28F4777}"/>
          </ac:picMkLst>
        </pc:picChg>
      </pc:sldChg>
      <pc:sldChg chg="modNotesTx">
        <pc:chgData name="Franziska Wloka" userId="0d348c1d-d410-46f3-9cb7-9ff9e1922201" providerId="ADAL" clId="{D444169E-CF24-4743-BAF4-ABB5FB853DEA}" dt="2025-03-03T13:49:15.352" v="257" actId="20577"/>
        <pc:sldMkLst>
          <pc:docMk/>
          <pc:sldMk cId="2783760486" sldId="296"/>
        </pc:sldMkLst>
      </pc:sldChg>
      <pc:sldChg chg="addSp modSp mod modNotesTx">
        <pc:chgData name="Franziska Wloka" userId="0d348c1d-d410-46f3-9cb7-9ff9e1922201" providerId="ADAL" clId="{D444169E-CF24-4743-BAF4-ABB5FB853DEA}" dt="2025-03-03T13:48:49.496" v="252"/>
        <pc:sldMkLst>
          <pc:docMk/>
          <pc:sldMk cId="2027015689" sldId="297"/>
        </pc:sldMkLst>
        <pc:spChg chg="add mod">
          <ac:chgData name="Franziska Wloka" userId="0d348c1d-d410-46f3-9cb7-9ff9e1922201" providerId="ADAL" clId="{D444169E-CF24-4743-BAF4-ABB5FB853DEA}" dt="2025-03-03T13:47:55.728" v="251" actId="14100"/>
          <ac:spMkLst>
            <pc:docMk/>
            <pc:sldMk cId="2027015689" sldId="297"/>
            <ac:spMk id="3" creationId="{6CCABA88-C431-5A32-A907-0F9BC8B4ADCA}"/>
          </ac:spMkLst>
        </pc:spChg>
        <pc:spChg chg="add mod">
          <ac:chgData name="Franziska Wloka" userId="0d348c1d-d410-46f3-9cb7-9ff9e1922201" providerId="ADAL" clId="{D444169E-CF24-4743-BAF4-ABB5FB853DEA}" dt="2025-03-03T13:47:15.724" v="228" actId="14100"/>
          <ac:spMkLst>
            <pc:docMk/>
            <pc:sldMk cId="2027015689" sldId="297"/>
            <ac:spMk id="4" creationId="{052AB47E-B198-DCB7-944B-BB798E705F59}"/>
          </ac:spMkLst>
        </pc:spChg>
        <pc:spChg chg="mod">
          <ac:chgData name="Franziska Wloka" userId="0d348c1d-d410-46f3-9cb7-9ff9e1922201" providerId="ADAL" clId="{D444169E-CF24-4743-BAF4-ABB5FB853DEA}" dt="2025-03-03T13:47:48.525" v="250" actId="1038"/>
          <ac:spMkLst>
            <pc:docMk/>
            <pc:sldMk cId="2027015689" sldId="297"/>
            <ac:spMk id="12" creationId="{D984D997-CCEA-3B5F-4885-E67FF118AAA0}"/>
          </ac:spMkLst>
        </pc:spChg>
      </pc:sldChg>
      <pc:sldChg chg="del">
        <pc:chgData name="Franziska Wloka" userId="0d348c1d-d410-46f3-9cb7-9ff9e1922201" providerId="ADAL" clId="{D444169E-CF24-4743-BAF4-ABB5FB853DEA}" dt="2025-03-03T13:52:32.726" v="271" actId="2696"/>
        <pc:sldMkLst>
          <pc:docMk/>
          <pc:sldMk cId="4001867532" sldId="298"/>
        </pc:sldMkLst>
      </pc:sldChg>
      <pc:sldChg chg="modNotesTx">
        <pc:chgData name="Franziska Wloka" userId="0d348c1d-d410-46f3-9cb7-9ff9e1922201" providerId="ADAL" clId="{D444169E-CF24-4743-BAF4-ABB5FB853DEA}" dt="2025-03-03T13:51:25.292" v="268" actId="20577"/>
        <pc:sldMkLst>
          <pc:docMk/>
          <pc:sldMk cId="2505349836" sldId="300"/>
        </pc:sldMkLst>
      </pc:sldChg>
      <pc:sldChg chg="addSp delSp modSp mod modNotesTx">
        <pc:chgData name="Franziska Wloka" userId="0d348c1d-d410-46f3-9cb7-9ff9e1922201" providerId="ADAL" clId="{D444169E-CF24-4743-BAF4-ABB5FB853DEA}" dt="2025-03-03T14:03:36.924" v="415"/>
        <pc:sldMkLst>
          <pc:docMk/>
          <pc:sldMk cId="1459473297" sldId="303"/>
        </pc:sldMkLst>
        <pc:spChg chg="mod">
          <ac:chgData name="Franziska Wloka" userId="0d348c1d-d410-46f3-9cb7-9ff9e1922201" providerId="ADAL" clId="{D444169E-CF24-4743-BAF4-ABB5FB853DEA}" dt="2025-03-03T13:53:29.693" v="277" actId="1076"/>
          <ac:spMkLst>
            <pc:docMk/>
            <pc:sldMk cId="1459473297" sldId="303"/>
            <ac:spMk id="2" creationId="{84A62D4D-B7B4-C93C-1D39-0EB85C628733}"/>
          </ac:spMkLst>
        </pc:spChg>
        <pc:spChg chg="del">
          <ac:chgData name="Franziska Wloka" userId="0d348c1d-d410-46f3-9cb7-9ff9e1922201" providerId="ADAL" clId="{D444169E-CF24-4743-BAF4-ABB5FB853DEA}" dt="2025-03-03T13:52:55.576" v="274" actId="478"/>
          <ac:spMkLst>
            <pc:docMk/>
            <pc:sldMk cId="1459473297" sldId="303"/>
            <ac:spMk id="3" creationId="{595113BE-060F-7E5D-5508-DB172B9BD7B2}"/>
          </ac:spMkLst>
        </pc:spChg>
        <pc:spChg chg="add del mod">
          <ac:chgData name="Franziska Wloka" userId="0d348c1d-d410-46f3-9cb7-9ff9e1922201" providerId="ADAL" clId="{D444169E-CF24-4743-BAF4-ABB5FB853DEA}" dt="2025-03-03T13:54:56.471" v="280" actId="478"/>
          <ac:spMkLst>
            <pc:docMk/>
            <pc:sldMk cId="1459473297" sldId="303"/>
            <ac:spMk id="5" creationId="{E16FCE02-B6FA-3172-32FA-3ADF4FEC4C99}"/>
          </ac:spMkLst>
        </pc:spChg>
        <pc:spChg chg="add mod">
          <ac:chgData name="Franziska Wloka" userId="0d348c1d-d410-46f3-9cb7-9ff9e1922201" providerId="ADAL" clId="{D444169E-CF24-4743-BAF4-ABB5FB853DEA}" dt="2025-03-03T13:56:05.945" v="346" actId="1076"/>
          <ac:spMkLst>
            <pc:docMk/>
            <pc:sldMk cId="1459473297" sldId="303"/>
            <ac:spMk id="6" creationId="{C91C21BA-FF0E-9C1D-2EFD-72A9B4F57AD7}"/>
          </ac:spMkLst>
        </pc:spChg>
        <pc:spChg chg="add mod">
          <ac:chgData name="Franziska Wloka" userId="0d348c1d-d410-46f3-9cb7-9ff9e1922201" providerId="ADAL" clId="{D444169E-CF24-4743-BAF4-ABB5FB853DEA}" dt="2025-03-03T13:56:27.216" v="347"/>
          <ac:spMkLst>
            <pc:docMk/>
            <pc:sldMk cId="1459473297" sldId="303"/>
            <ac:spMk id="7" creationId="{686A95D7-8B01-6546-8892-A6274D886F29}"/>
          </ac:spMkLst>
        </pc:spChg>
        <pc:spChg chg="del">
          <ac:chgData name="Franziska Wloka" userId="0d348c1d-d410-46f3-9cb7-9ff9e1922201" providerId="ADAL" clId="{D444169E-CF24-4743-BAF4-ABB5FB853DEA}" dt="2025-03-03T13:52:53.710" v="273" actId="478"/>
          <ac:spMkLst>
            <pc:docMk/>
            <pc:sldMk cId="1459473297" sldId="303"/>
            <ac:spMk id="12" creationId="{0267F57C-3C7B-C72C-BD4B-33AC7E78F40E}"/>
          </ac:spMkLst>
        </pc:spChg>
        <pc:spChg chg="add mod">
          <ac:chgData name="Franziska Wloka" userId="0d348c1d-d410-46f3-9cb7-9ff9e1922201" providerId="ADAL" clId="{D444169E-CF24-4743-BAF4-ABB5FB853DEA}" dt="2025-03-03T14:01:40.511" v="399" actId="20577"/>
          <ac:spMkLst>
            <pc:docMk/>
            <pc:sldMk cId="1459473297" sldId="303"/>
            <ac:spMk id="14" creationId="{8BD33E08-ED88-1391-7D2E-BF13A6919CA1}"/>
          </ac:spMkLst>
        </pc:spChg>
        <pc:spChg chg="add mod">
          <ac:chgData name="Franziska Wloka" userId="0d348c1d-d410-46f3-9cb7-9ff9e1922201" providerId="ADAL" clId="{D444169E-CF24-4743-BAF4-ABB5FB853DEA}" dt="2025-03-03T14:02:57.225" v="413" actId="20577"/>
          <ac:spMkLst>
            <pc:docMk/>
            <pc:sldMk cId="1459473297" sldId="303"/>
            <ac:spMk id="15" creationId="{E6E1FD9D-0AC2-C866-7264-49FC00FFD69C}"/>
          </ac:spMkLst>
        </pc:spChg>
        <pc:picChg chg="add del mod">
          <ac:chgData name="Franziska Wloka" userId="0d348c1d-d410-46f3-9cb7-9ff9e1922201" providerId="ADAL" clId="{D444169E-CF24-4743-BAF4-ABB5FB853DEA}" dt="2025-03-03T13:54:53.458" v="278" actId="478"/>
          <ac:picMkLst>
            <pc:docMk/>
            <pc:sldMk cId="1459473297" sldId="303"/>
            <ac:picMk id="8" creationId="{BBDB145B-1452-F690-DA8E-5DB8BE67EB22}"/>
          </ac:picMkLst>
        </pc:picChg>
        <pc:picChg chg="del">
          <ac:chgData name="Franziska Wloka" userId="0d348c1d-d410-46f3-9cb7-9ff9e1922201" providerId="ADAL" clId="{D444169E-CF24-4743-BAF4-ABB5FB853DEA}" dt="2025-03-03T13:52:46.973" v="272" actId="478"/>
          <ac:picMkLst>
            <pc:docMk/>
            <pc:sldMk cId="1459473297" sldId="303"/>
            <ac:picMk id="11" creationId="{5887673F-5EA6-08E4-85C3-26A924FA817A}"/>
          </ac:picMkLst>
        </pc:picChg>
        <pc:picChg chg="add del mod">
          <ac:chgData name="Franziska Wloka" userId="0d348c1d-d410-46f3-9cb7-9ff9e1922201" providerId="ADAL" clId="{D444169E-CF24-4743-BAF4-ABB5FB853DEA}" dt="2025-03-03T14:00:43.527" v="348" actId="478"/>
          <ac:picMkLst>
            <pc:docMk/>
            <pc:sldMk cId="1459473297" sldId="303"/>
            <ac:picMk id="13" creationId="{8C0C3F0F-C2FC-7607-4B60-313CDC2A71FD}"/>
          </ac:picMkLst>
        </pc:picChg>
        <pc:picChg chg="add mod">
          <ac:chgData name="Franziska Wloka" userId="0d348c1d-d410-46f3-9cb7-9ff9e1922201" providerId="ADAL" clId="{D444169E-CF24-4743-BAF4-ABB5FB853DEA}" dt="2025-03-03T13:55:00.806" v="281" actId="1076"/>
          <ac:picMkLst>
            <pc:docMk/>
            <pc:sldMk cId="1459473297" sldId="303"/>
            <ac:picMk id="16" creationId="{167A397B-066A-8465-8C22-EBADC8D171BA}"/>
          </ac:picMkLst>
        </pc:picChg>
        <pc:picChg chg="add mod">
          <ac:chgData name="Franziska Wloka" userId="0d348c1d-d410-46f3-9cb7-9ff9e1922201" providerId="ADAL" clId="{D444169E-CF24-4743-BAF4-ABB5FB853DEA}" dt="2025-03-03T14:00:53.025" v="351" actId="1076"/>
          <ac:picMkLst>
            <pc:docMk/>
            <pc:sldMk cId="1459473297" sldId="303"/>
            <ac:picMk id="17" creationId="{BBDE0195-5F90-D988-04D9-FEC4CC55758A}"/>
          </ac:picMkLst>
        </pc:picChg>
      </pc:sldChg>
      <pc:sldChg chg="del">
        <pc:chgData name="Franziska Wloka" userId="0d348c1d-d410-46f3-9cb7-9ff9e1922201" providerId="ADAL" clId="{D444169E-CF24-4743-BAF4-ABB5FB853DEA}" dt="2025-03-03T14:11:03.499" v="454" actId="2696"/>
        <pc:sldMkLst>
          <pc:docMk/>
          <pc:sldMk cId="360963710" sldId="308"/>
        </pc:sldMkLst>
      </pc:sldChg>
      <pc:sldChg chg="addSp delSp modSp mod">
        <pc:chgData name="Franziska Wloka" userId="0d348c1d-d410-46f3-9cb7-9ff9e1922201" providerId="ADAL" clId="{D444169E-CF24-4743-BAF4-ABB5FB853DEA}" dt="2025-03-03T14:16:23.143" v="468" actId="1076"/>
        <pc:sldMkLst>
          <pc:docMk/>
          <pc:sldMk cId="239448174" sldId="313"/>
        </pc:sldMkLst>
        <pc:picChg chg="add mod">
          <ac:chgData name="Franziska Wloka" userId="0d348c1d-d410-46f3-9cb7-9ff9e1922201" providerId="ADAL" clId="{D444169E-CF24-4743-BAF4-ABB5FB853DEA}" dt="2025-03-03T14:16:23.143" v="468" actId="1076"/>
          <ac:picMkLst>
            <pc:docMk/>
            <pc:sldMk cId="239448174" sldId="313"/>
            <ac:picMk id="4" creationId="{F318CDA5-0034-3774-BAAC-28D30E7653C3}"/>
          </ac:picMkLst>
        </pc:picChg>
        <pc:picChg chg="del">
          <ac:chgData name="Franziska Wloka" userId="0d348c1d-d410-46f3-9cb7-9ff9e1922201" providerId="ADAL" clId="{D444169E-CF24-4743-BAF4-ABB5FB853DEA}" dt="2025-03-03T14:16:08.796" v="461" actId="478"/>
          <ac:picMkLst>
            <pc:docMk/>
            <pc:sldMk cId="239448174" sldId="313"/>
            <ac:picMk id="19" creationId="{6C275529-BA44-7E66-A298-0FE25ED6431D}"/>
          </ac:picMkLst>
        </pc:picChg>
      </pc:sldChg>
      <pc:sldChg chg="del">
        <pc:chgData name="Franziska Wloka" userId="0d348c1d-d410-46f3-9cb7-9ff9e1922201" providerId="ADAL" clId="{D444169E-CF24-4743-BAF4-ABB5FB853DEA}" dt="2025-03-03T13:51:58.178" v="269" actId="2696"/>
        <pc:sldMkLst>
          <pc:docMk/>
          <pc:sldMk cId="37545351" sldId="314"/>
        </pc:sldMkLst>
      </pc:sldChg>
      <pc:sldChg chg="del">
        <pc:chgData name="Franziska Wloka" userId="0d348c1d-d410-46f3-9cb7-9ff9e1922201" providerId="ADAL" clId="{D444169E-CF24-4743-BAF4-ABB5FB853DEA}" dt="2025-03-03T13:52:01.408" v="270" actId="2696"/>
        <pc:sldMkLst>
          <pc:docMk/>
          <pc:sldMk cId="3533961154" sldId="315"/>
        </pc:sldMkLst>
      </pc:sldChg>
      <pc:sldChg chg="modSp mod modNotesTx">
        <pc:chgData name="Franziska Wloka" userId="0d348c1d-d410-46f3-9cb7-9ff9e1922201" providerId="ADAL" clId="{D444169E-CF24-4743-BAF4-ABB5FB853DEA}" dt="2025-03-03T14:05:59.661" v="422"/>
        <pc:sldMkLst>
          <pc:docMk/>
          <pc:sldMk cId="3521552078" sldId="316"/>
        </pc:sldMkLst>
        <pc:spChg chg="mod">
          <ac:chgData name="Franziska Wloka" userId="0d348c1d-d410-46f3-9cb7-9ff9e1922201" providerId="ADAL" clId="{D444169E-CF24-4743-BAF4-ABB5FB853DEA}" dt="2025-03-03T14:05:42.974" v="420"/>
          <ac:spMkLst>
            <pc:docMk/>
            <pc:sldMk cId="3521552078" sldId="316"/>
            <ac:spMk id="3" creationId="{D2A46970-A9D2-EB2C-2213-2E5153B2B083}"/>
          </ac:spMkLst>
        </pc:spChg>
      </pc:sldChg>
      <pc:sldChg chg="del">
        <pc:chgData name="Franziska Wloka" userId="0d348c1d-d410-46f3-9cb7-9ff9e1922201" providerId="ADAL" clId="{D444169E-CF24-4743-BAF4-ABB5FB853DEA}" dt="2025-03-03T14:06:56.769" v="429" actId="2696"/>
        <pc:sldMkLst>
          <pc:docMk/>
          <pc:sldMk cId="4272622155" sldId="317"/>
        </pc:sldMkLst>
      </pc:sldChg>
      <pc:sldChg chg="addSp delSp modSp add mod modNotesTx">
        <pc:chgData name="Franziska Wloka" userId="0d348c1d-d410-46f3-9cb7-9ff9e1922201" providerId="ADAL" clId="{D444169E-CF24-4743-BAF4-ABB5FB853DEA}" dt="2025-03-03T14:18:04.923" v="472" actId="20577"/>
        <pc:sldMkLst>
          <pc:docMk/>
          <pc:sldMk cId="3751256798" sldId="319"/>
        </pc:sldMkLst>
        <pc:spChg chg="mod">
          <ac:chgData name="Franziska Wloka" userId="0d348c1d-d410-46f3-9cb7-9ff9e1922201" providerId="ADAL" clId="{D444169E-CF24-4743-BAF4-ABB5FB853DEA}" dt="2025-03-03T14:06:43.281" v="428" actId="1076"/>
          <ac:spMkLst>
            <pc:docMk/>
            <pc:sldMk cId="3751256798" sldId="319"/>
            <ac:spMk id="2" creationId="{88CD44C2-4C4E-CB97-C2B2-6AA625B19457}"/>
          </ac:spMkLst>
        </pc:spChg>
        <pc:spChg chg="mod">
          <ac:chgData name="Franziska Wloka" userId="0d348c1d-d410-46f3-9cb7-9ff9e1922201" providerId="ADAL" clId="{D444169E-CF24-4743-BAF4-ABB5FB853DEA}" dt="2025-03-03T14:18:04.923" v="472" actId="20577"/>
          <ac:spMkLst>
            <pc:docMk/>
            <pc:sldMk cId="3751256798" sldId="319"/>
            <ac:spMk id="3" creationId="{B470007C-6340-742C-A9BE-A7F220D7D3D3}"/>
          </ac:spMkLst>
        </pc:spChg>
        <pc:spChg chg="del">
          <ac:chgData name="Franziska Wloka" userId="0d348c1d-d410-46f3-9cb7-9ff9e1922201" providerId="ADAL" clId="{D444169E-CF24-4743-BAF4-ABB5FB853DEA}" dt="2025-03-03T14:06:38.897" v="426" actId="478"/>
          <ac:spMkLst>
            <pc:docMk/>
            <pc:sldMk cId="3751256798" sldId="319"/>
            <ac:spMk id="4" creationId="{53FF6794-8BFB-32B8-3DEE-A8177A98CF4B}"/>
          </ac:spMkLst>
        </pc:spChg>
        <pc:spChg chg="add del mod">
          <ac:chgData name="Franziska Wloka" userId="0d348c1d-d410-46f3-9cb7-9ff9e1922201" providerId="ADAL" clId="{D444169E-CF24-4743-BAF4-ABB5FB853DEA}" dt="2025-03-03T14:06:40.398" v="427" actId="478"/>
          <ac:spMkLst>
            <pc:docMk/>
            <pc:sldMk cId="3751256798" sldId="319"/>
            <ac:spMk id="7" creationId="{8CBECD69-CD35-AD1A-404E-7BDA7C51764E}"/>
          </ac:spMkLst>
        </pc:spChg>
      </pc:sldChg>
      <pc:sldChg chg="addSp delSp modSp add mod">
        <pc:chgData name="Franziska Wloka" userId="0d348c1d-d410-46f3-9cb7-9ff9e1922201" providerId="ADAL" clId="{D444169E-CF24-4743-BAF4-ABB5FB853DEA}" dt="2025-03-03T14:12:11.539" v="459" actId="1076"/>
        <pc:sldMkLst>
          <pc:docMk/>
          <pc:sldMk cId="3876561580" sldId="320"/>
        </pc:sldMkLst>
        <pc:spChg chg="add mod">
          <ac:chgData name="Franziska Wloka" userId="0d348c1d-d410-46f3-9cb7-9ff9e1922201" providerId="ADAL" clId="{D444169E-CF24-4743-BAF4-ABB5FB853DEA}" dt="2025-03-03T14:12:11.539" v="459" actId="1076"/>
          <ac:spMkLst>
            <pc:docMk/>
            <pc:sldMk cId="3876561580" sldId="320"/>
            <ac:spMk id="3" creationId="{59A1F04C-6661-FAE6-68D1-4B51F6A574C0}"/>
          </ac:spMkLst>
        </pc:spChg>
        <pc:picChg chg="add mod">
          <ac:chgData name="Franziska Wloka" userId="0d348c1d-d410-46f3-9cb7-9ff9e1922201" providerId="ADAL" clId="{D444169E-CF24-4743-BAF4-ABB5FB853DEA}" dt="2025-03-03T14:12:11.539" v="459" actId="1076"/>
          <ac:picMkLst>
            <pc:docMk/>
            <pc:sldMk cId="3876561580" sldId="320"/>
            <ac:picMk id="4" creationId="{25C7EA7C-7626-478C-1122-03E52E79E0A6}"/>
          </ac:picMkLst>
        </pc:picChg>
        <pc:picChg chg="del">
          <ac:chgData name="Franziska Wloka" userId="0d348c1d-d410-46f3-9cb7-9ff9e1922201" providerId="ADAL" clId="{D444169E-CF24-4743-BAF4-ABB5FB853DEA}" dt="2025-03-03T14:12:05.459" v="457" actId="478"/>
          <ac:picMkLst>
            <pc:docMk/>
            <pc:sldMk cId="3876561580" sldId="320"/>
            <ac:picMk id="15" creationId="{00ED71AB-F7E1-A4FC-F4EB-D5A0197DD018}"/>
          </ac:picMkLst>
        </pc:picChg>
      </pc:sldChg>
    </pc:docChg>
  </pc:docChgLst>
  <pc:docChgLst>
    <pc:chgData name="Viktoriia Hrytsai" userId="abd6e357-21ed-49b2-807c-ad9111a24f81" providerId="ADAL" clId="{FD8DEF58-3D63-D34D-B143-C05B853DA488}"/>
    <pc:docChg chg="undo custSel addSld delSld modSld sldOrd">
      <pc:chgData name="Viktoriia Hrytsai" userId="abd6e357-21ed-49b2-807c-ad9111a24f81" providerId="ADAL" clId="{FD8DEF58-3D63-D34D-B143-C05B853DA488}" dt="2024-11-18T13:37:42.535" v="875" actId="1076"/>
      <pc:docMkLst>
        <pc:docMk/>
      </pc:docMkLst>
      <pc:sldChg chg="modSp mod modNotesTx">
        <pc:chgData name="Viktoriia Hrytsai" userId="abd6e357-21ed-49b2-807c-ad9111a24f81" providerId="ADAL" clId="{FD8DEF58-3D63-D34D-B143-C05B853DA488}" dt="2024-11-18T10:33:06.915" v="855"/>
        <pc:sldMkLst>
          <pc:docMk/>
          <pc:sldMk cId="583038687" sldId="256"/>
        </pc:sldMkLst>
      </pc:sldChg>
      <pc:sldChg chg="modSp mod">
        <pc:chgData name="Viktoriia Hrytsai" userId="abd6e357-21ed-49b2-807c-ad9111a24f81" providerId="ADAL" clId="{FD8DEF58-3D63-D34D-B143-C05B853DA488}" dt="2024-11-18T10:21:03.201" v="849" actId="255"/>
        <pc:sldMkLst>
          <pc:docMk/>
          <pc:sldMk cId="1303542858" sldId="257"/>
        </pc:sldMkLst>
      </pc:sldChg>
      <pc:sldChg chg="del">
        <pc:chgData name="Viktoriia Hrytsai" userId="abd6e357-21ed-49b2-807c-ad9111a24f81" providerId="ADAL" clId="{FD8DEF58-3D63-D34D-B143-C05B853DA488}" dt="2024-11-18T10:15:37.832" v="842" actId="2696"/>
        <pc:sldMkLst>
          <pc:docMk/>
          <pc:sldMk cId="117126657" sldId="263"/>
        </pc:sldMkLst>
      </pc:sldChg>
      <pc:sldChg chg="del">
        <pc:chgData name="Viktoriia Hrytsai" userId="abd6e357-21ed-49b2-807c-ad9111a24f81" providerId="ADAL" clId="{FD8DEF58-3D63-D34D-B143-C05B853DA488}" dt="2024-11-18T10:15:35.313" v="841" actId="2696"/>
        <pc:sldMkLst>
          <pc:docMk/>
          <pc:sldMk cId="107152591" sldId="264"/>
        </pc:sldMkLst>
      </pc:sldChg>
      <pc:sldChg chg="del">
        <pc:chgData name="Viktoriia Hrytsai" userId="abd6e357-21ed-49b2-807c-ad9111a24f81" providerId="ADAL" clId="{FD8DEF58-3D63-D34D-B143-C05B853DA488}" dt="2024-11-18T10:15:30.138" v="839" actId="2696"/>
        <pc:sldMkLst>
          <pc:docMk/>
          <pc:sldMk cId="409860393" sldId="266"/>
        </pc:sldMkLst>
      </pc:sldChg>
      <pc:sldChg chg="del">
        <pc:chgData name="Viktoriia Hrytsai" userId="abd6e357-21ed-49b2-807c-ad9111a24f81" providerId="ADAL" clId="{FD8DEF58-3D63-D34D-B143-C05B853DA488}" dt="2024-11-18T10:15:27.413" v="838" actId="2696"/>
        <pc:sldMkLst>
          <pc:docMk/>
          <pc:sldMk cId="3590396837" sldId="267"/>
        </pc:sldMkLst>
      </pc:sldChg>
      <pc:sldChg chg="del">
        <pc:chgData name="Viktoriia Hrytsai" userId="abd6e357-21ed-49b2-807c-ad9111a24f81" providerId="ADAL" clId="{FD8DEF58-3D63-D34D-B143-C05B853DA488}" dt="2024-11-18T10:15:24.412" v="837" actId="2696"/>
        <pc:sldMkLst>
          <pc:docMk/>
          <pc:sldMk cId="162651723" sldId="268"/>
        </pc:sldMkLst>
      </pc:sldChg>
      <pc:sldChg chg="del">
        <pc:chgData name="Viktoriia Hrytsai" userId="abd6e357-21ed-49b2-807c-ad9111a24f81" providerId="ADAL" clId="{FD8DEF58-3D63-D34D-B143-C05B853DA488}" dt="2024-11-18T10:15:21.608" v="836" actId="2696"/>
        <pc:sldMkLst>
          <pc:docMk/>
          <pc:sldMk cId="3575847000" sldId="269"/>
        </pc:sldMkLst>
      </pc:sldChg>
      <pc:sldChg chg="del">
        <pc:chgData name="Viktoriia Hrytsai" userId="abd6e357-21ed-49b2-807c-ad9111a24f81" providerId="ADAL" clId="{FD8DEF58-3D63-D34D-B143-C05B853DA488}" dt="2024-11-18T10:15:18.410" v="835" actId="2696"/>
        <pc:sldMkLst>
          <pc:docMk/>
          <pc:sldMk cId="365560003" sldId="272"/>
        </pc:sldMkLst>
      </pc:sldChg>
      <pc:sldChg chg="del">
        <pc:chgData name="Viktoriia Hrytsai" userId="abd6e357-21ed-49b2-807c-ad9111a24f81" providerId="ADAL" clId="{FD8DEF58-3D63-D34D-B143-C05B853DA488}" dt="2024-11-18T10:15:15.779" v="834" actId="2696"/>
        <pc:sldMkLst>
          <pc:docMk/>
          <pc:sldMk cId="1474377982" sldId="273"/>
        </pc:sldMkLst>
      </pc:sldChg>
      <pc:sldChg chg="del">
        <pc:chgData name="Viktoriia Hrytsai" userId="abd6e357-21ed-49b2-807c-ad9111a24f81" providerId="ADAL" clId="{FD8DEF58-3D63-D34D-B143-C05B853DA488}" dt="2024-11-18T10:15:13.210" v="833" actId="2696"/>
        <pc:sldMkLst>
          <pc:docMk/>
          <pc:sldMk cId="2921158359" sldId="274"/>
        </pc:sldMkLst>
      </pc:sldChg>
      <pc:sldChg chg="del">
        <pc:chgData name="Viktoriia Hrytsai" userId="abd6e357-21ed-49b2-807c-ad9111a24f81" providerId="ADAL" clId="{FD8DEF58-3D63-D34D-B143-C05B853DA488}" dt="2024-11-18T10:15:10.604" v="832" actId="2696"/>
        <pc:sldMkLst>
          <pc:docMk/>
          <pc:sldMk cId="3860354868" sldId="275"/>
        </pc:sldMkLst>
      </pc:sldChg>
      <pc:sldChg chg="del">
        <pc:chgData name="Viktoriia Hrytsai" userId="abd6e357-21ed-49b2-807c-ad9111a24f81" providerId="ADAL" clId="{FD8DEF58-3D63-D34D-B143-C05B853DA488}" dt="2024-11-18T10:15:07.890" v="831" actId="2696"/>
        <pc:sldMkLst>
          <pc:docMk/>
          <pc:sldMk cId="1157224236" sldId="276"/>
        </pc:sldMkLst>
      </pc:sldChg>
      <pc:sldChg chg="del">
        <pc:chgData name="Viktoriia Hrytsai" userId="abd6e357-21ed-49b2-807c-ad9111a24f81" providerId="ADAL" clId="{FD8DEF58-3D63-D34D-B143-C05B853DA488}" dt="2024-11-18T10:15:04.521" v="830" actId="2696"/>
        <pc:sldMkLst>
          <pc:docMk/>
          <pc:sldMk cId="3188388631" sldId="277"/>
        </pc:sldMkLst>
      </pc:sldChg>
      <pc:sldChg chg="del">
        <pc:chgData name="Viktoriia Hrytsai" userId="abd6e357-21ed-49b2-807c-ad9111a24f81" providerId="ADAL" clId="{FD8DEF58-3D63-D34D-B143-C05B853DA488}" dt="2024-11-18T10:15:01.598" v="829" actId="2696"/>
        <pc:sldMkLst>
          <pc:docMk/>
          <pc:sldMk cId="1957936624" sldId="278"/>
        </pc:sldMkLst>
      </pc:sldChg>
      <pc:sldChg chg="del">
        <pc:chgData name="Viktoriia Hrytsai" userId="abd6e357-21ed-49b2-807c-ad9111a24f81" providerId="ADAL" clId="{FD8DEF58-3D63-D34D-B143-C05B853DA488}" dt="2024-11-18T10:14:58.240" v="828" actId="2696"/>
        <pc:sldMkLst>
          <pc:docMk/>
          <pc:sldMk cId="33546221" sldId="279"/>
        </pc:sldMkLst>
      </pc:sldChg>
      <pc:sldChg chg="addSp modSp mod">
        <pc:chgData name="Viktoriia Hrytsai" userId="abd6e357-21ed-49b2-807c-ad9111a24f81" providerId="ADAL" clId="{FD8DEF58-3D63-D34D-B143-C05B853DA488}" dt="2024-11-18T13:35:11.409" v="869" actId="1076"/>
        <pc:sldMkLst>
          <pc:docMk/>
          <pc:sldMk cId="3557409359" sldId="280"/>
        </pc:sldMkLst>
      </pc:sldChg>
      <pc:sldChg chg="modSp mod modNotesTx">
        <pc:chgData name="Viktoriia Hrytsai" userId="abd6e357-21ed-49b2-807c-ad9111a24f81" providerId="ADAL" clId="{FD8DEF58-3D63-D34D-B143-C05B853DA488}" dt="2024-11-18T10:58:04.149" v="857" actId="20577"/>
        <pc:sldMkLst>
          <pc:docMk/>
          <pc:sldMk cId="2479106364" sldId="281"/>
        </pc:sldMkLst>
      </pc:sldChg>
      <pc:sldChg chg="addSp modSp mod">
        <pc:chgData name="Viktoriia Hrytsai" userId="abd6e357-21ed-49b2-807c-ad9111a24f81" providerId="ADAL" clId="{FD8DEF58-3D63-D34D-B143-C05B853DA488}" dt="2024-11-18T13:37:42.535" v="875" actId="1076"/>
        <pc:sldMkLst>
          <pc:docMk/>
          <pc:sldMk cId="375831620" sldId="288"/>
        </pc:sldMkLst>
      </pc:sldChg>
      <pc:sldChg chg="modSp mod">
        <pc:chgData name="Viktoriia Hrytsai" userId="abd6e357-21ed-49b2-807c-ad9111a24f81" providerId="ADAL" clId="{FD8DEF58-3D63-D34D-B143-C05B853DA488}" dt="2024-11-18T13:34:22.295" v="861" actId="404"/>
        <pc:sldMkLst>
          <pc:docMk/>
          <pc:sldMk cId="4204226169" sldId="291"/>
        </pc:sldMkLst>
      </pc:sldChg>
      <pc:sldChg chg="del">
        <pc:chgData name="Viktoriia Hrytsai" userId="abd6e357-21ed-49b2-807c-ad9111a24f81" providerId="ADAL" clId="{FD8DEF58-3D63-D34D-B143-C05B853DA488}" dt="2024-11-18T10:15:45.921" v="845" actId="2696"/>
        <pc:sldMkLst>
          <pc:docMk/>
          <pc:sldMk cId="1081588090" sldId="293"/>
        </pc:sldMkLst>
      </pc:sldChg>
      <pc:sldChg chg="addSp delSp modSp mod ord">
        <pc:chgData name="Viktoriia Hrytsai" userId="abd6e357-21ed-49b2-807c-ad9111a24f81" providerId="ADAL" clId="{FD8DEF58-3D63-D34D-B143-C05B853DA488}" dt="2024-11-18T10:14:42.555" v="827" actId="1076"/>
        <pc:sldMkLst>
          <pc:docMk/>
          <pc:sldMk cId="614401794" sldId="295"/>
        </pc:sldMkLst>
      </pc:sldChg>
      <pc:sldChg chg="del">
        <pc:chgData name="Viktoriia Hrytsai" userId="abd6e357-21ed-49b2-807c-ad9111a24f81" providerId="ADAL" clId="{FD8DEF58-3D63-D34D-B143-C05B853DA488}" dt="2024-11-18T10:15:32.571" v="840" actId="2696"/>
        <pc:sldMkLst>
          <pc:docMk/>
          <pc:sldMk cId="3229604127" sldId="299"/>
        </pc:sldMkLst>
      </pc:sldChg>
      <pc:sldChg chg="addSp delSp mod">
        <pc:chgData name="Viktoriia Hrytsai" userId="abd6e357-21ed-49b2-807c-ad9111a24f81" providerId="ADAL" clId="{FD8DEF58-3D63-D34D-B143-C05B853DA488}" dt="2024-11-18T09:45:40.925" v="34" actId="22"/>
        <pc:sldMkLst>
          <pc:docMk/>
          <pc:sldMk cId="1459473297" sldId="303"/>
        </pc:sldMkLst>
      </pc:sldChg>
      <pc:sldChg chg="del">
        <pc:chgData name="Viktoriia Hrytsai" userId="abd6e357-21ed-49b2-807c-ad9111a24f81" providerId="ADAL" clId="{FD8DEF58-3D63-D34D-B143-C05B853DA488}" dt="2024-11-18T10:15:48.386" v="846" actId="2696"/>
        <pc:sldMkLst>
          <pc:docMk/>
          <pc:sldMk cId="1890939262" sldId="305"/>
        </pc:sldMkLst>
      </pc:sldChg>
      <pc:sldChg chg="addSp delSp modSp add mod modNotesTx">
        <pc:chgData name="Viktoriia Hrytsai" userId="abd6e357-21ed-49b2-807c-ad9111a24f81" providerId="ADAL" clId="{FD8DEF58-3D63-D34D-B143-C05B853DA488}" dt="2024-11-18T10:27:35.991" v="851" actId="1076"/>
        <pc:sldMkLst>
          <pc:docMk/>
          <pc:sldMk cId="883324195" sldId="306"/>
        </pc:sldMkLst>
      </pc:sldChg>
      <pc:sldChg chg="modSp add mod ord modNotesTx">
        <pc:chgData name="Viktoriia Hrytsai" userId="abd6e357-21ed-49b2-807c-ad9111a24f81" providerId="ADAL" clId="{FD8DEF58-3D63-D34D-B143-C05B853DA488}" dt="2024-11-18T09:50:15.928" v="235" actId="207"/>
        <pc:sldMkLst>
          <pc:docMk/>
          <pc:sldMk cId="3416945130" sldId="307"/>
        </pc:sldMkLst>
      </pc:sldChg>
      <pc:sldChg chg="addSp delSp modSp add mod modNotesTx">
        <pc:chgData name="Viktoriia Hrytsai" userId="abd6e357-21ed-49b2-807c-ad9111a24f81" providerId="ADAL" clId="{FD8DEF58-3D63-D34D-B143-C05B853DA488}" dt="2024-11-18T09:55:32.323" v="467"/>
        <pc:sldMkLst>
          <pc:docMk/>
          <pc:sldMk cId="360963710" sldId="308"/>
        </pc:sldMkLst>
      </pc:sldChg>
      <pc:sldChg chg="addSp delSp modSp add mod modNotesTx">
        <pc:chgData name="Viktoriia Hrytsai" userId="abd6e357-21ed-49b2-807c-ad9111a24f81" providerId="ADAL" clId="{FD8DEF58-3D63-D34D-B143-C05B853DA488}" dt="2024-11-18T10:00:40.420" v="647"/>
        <pc:sldMkLst>
          <pc:docMk/>
          <pc:sldMk cId="645052328" sldId="309"/>
        </pc:sldMkLst>
      </pc:sldChg>
      <pc:sldChg chg="addSp delSp modSp add mod modNotesTx">
        <pc:chgData name="Viktoriia Hrytsai" userId="abd6e357-21ed-49b2-807c-ad9111a24f81" providerId="ADAL" clId="{FD8DEF58-3D63-D34D-B143-C05B853DA488}" dt="2024-11-18T10:03:25.498" v="692"/>
        <pc:sldMkLst>
          <pc:docMk/>
          <pc:sldMk cId="1248136379" sldId="310"/>
        </pc:sldMkLst>
      </pc:sldChg>
      <pc:sldChg chg="addSp delSp modSp add mod modNotesTx">
        <pc:chgData name="Viktoriia Hrytsai" userId="abd6e357-21ed-49b2-807c-ad9111a24f81" providerId="ADAL" clId="{FD8DEF58-3D63-D34D-B143-C05B853DA488}" dt="2024-11-18T10:05:26.862" v="720"/>
        <pc:sldMkLst>
          <pc:docMk/>
          <pc:sldMk cId="3811915861" sldId="311"/>
        </pc:sldMkLst>
      </pc:sldChg>
      <pc:sldChg chg="addSp delSp modSp add mod ord">
        <pc:chgData name="Viktoriia Hrytsai" userId="abd6e357-21ed-49b2-807c-ad9111a24f81" providerId="ADAL" clId="{FD8DEF58-3D63-D34D-B143-C05B853DA488}" dt="2024-11-18T10:07:29.787" v="742" actId="1076"/>
        <pc:sldMkLst>
          <pc:docMk/>
          <pc:sldMk cId="3217393064" sldId="312"/>
        </pc:sldMkLst>
      </pc:sldChg>
      <pc:sldChg chg="addSp delSp modSp add mod ord modNotesTx">
        <pc:chgData name="Viktoriia Hrytsai" userId="abd6e357-21ed-49b2-807c-ad9111a24f81" providerId="ADAL" clId="{FD8DEF58-3D63-D34D-B143-C05B853DA488}" dt="2024-11-18T10:12:10.977" v="807" actId="1076"/>
        <pc:sldMkLst>
          <pc:docMk/>
          <pc:sldMk cId="239448174" sldId="313"/>
        </pc:sldMkLst>
      </pc:sldChg>
      <pc:sldChg chg="add del">
        <pc:chgData name="Viktoriia Hrytsai" userId="abd6e357-21ed-49b2-807c-ad9111a24f81" providerId="ADAL" clId="{FD8DEF58-3D63-D34D-B143-C05B853DA488}" dt="2024-11-18T10:15:43.323" v="844" actId="2696"/>
        <pc:sldMkLst>
          <pc:docMk/>
          <pc:sldMk cId="1169298404" sldId="31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A1529-D1E4-485A-8BE2-DD336C4B0A88}" type="datetimeFigureOut">
              <a:rPr lang="de-CH" smtClean="0"/>
              <a:t>28.02.25</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92378F-6CB0-4B76-A4DF-120CC0F0540F}" type="slidenum">
              <a:rPr lang="de-CH" smtClean="0"/>
              <a:t>‹Nr.›</a:t>
            </a:fld>
            <a:endParaRPr lang="de-CH"/>
          </a:p>
        </p:txBody>
      </p:sp>
    </p:spTree>
    <p:extLst>
      <p:ext uri="{BB962C8B-B14F-4D97-AF65-F5344CB8AC3E}">
        <p14:creationId xmlns:p14="http://schemas.microsoft.com/office/powerpoint/2010/main" val="2203183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scnat.ch/fr/uuid/i/6e4a0d2a-5746-592c-8c37-546e6a0595ec-Rapport_de_projet_%28en_allemand%29%3A_Surface_requise_pour_la_conservation_de_la_biodiversit%C3%A9_et_des_services_%C3%A9cosyst%C3%A9miques_en_Suisse"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scnat.ch/fr/uuid/i/5cd819e1-4509-570e-9f8e-24264db99bf1-Evolution_de_la_biodiversit&#233;_en_Suisse_depuis_1900._Avons-nous_touch&#233;_le_fond"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oekologische-infrastruktur.ch/fr/node/74"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bilder.birdlife.ch/"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www.bilder.birdlife.ch/"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bafu.admin.ch/bafu/fr/home/themes/biodiversite/etat/indicateurs.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initiative-biodiversite.ch/wp-content/uploads/2021/07/Prise-de-position_association-de-soutien-a-lInitiative-biodiversite.pdf"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infoflora.ch/fr/milieux/typoch/4.5.1-prairie-de-fauche-de-basse-altitude.html"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commons.wikimedia.org/w/index.php?curid=60118715"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infoflora.ch/fr/milieux/typoch/2.2.1.1-magnocaricaie-sstr.html" TargetMode="External"/><Relationship Id="rId2" Type="http://schemas.openxmlformats.org/officeDocument/2006/relationships/slide" Target="../slides/slide24.xml"/><Relationship Id="rId1" Type="http://schemas.openxmlformats.org/officeDocument/2006/relationships/notesMaster" Target="../notesMasters/notesMaster1.xml"/><Relationship Id="rId4" Type="http://schemas.openxmlformats.org/officeDocument/2006/relationships/hyperlink" Target="https://www.infoflora.ch/fr/milieux/typoch/2.3.1-prairie-a-molinie.html"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Ansprechpersonen für die Ökologische Infrastruktur bei BirdLife Schweiz:</a:t>
            </a:r>
          </a:p>
          <a:p>
            <a:endParaRPr lang="de-DE" dirty="0"/>
          </a:p>
          <a:p>
            <a:r>
              <a:rPr lang="de-DE" dirty="0"/>
              <a:t>Franziska </a:t>
            </a:r>
            <a:r>
              <a:rPr lang="de-DE" dirty="0" err="1"/>
              <a:t>Wloka</a:t>
            </a:r>
            <a:r>
              <a:rPr lang="de-DE" dirty="0"/>
              <a:t>: </a:t>
            </a:r>
            <a:r>
              <a:rPr lang="de-DE" dirty="0" err="1"/>
              <a:t>franziska.wloka@birdlife.ch</a:t>
            </a:r>
            <a:endParaRPr lang="de-DE" dirty="0"/>
          </a:p>
          <a:p>
            <a:r>
              <a:rPr lang="de-DE" dirty="0"/>
              <a:t>Anne-Lena Wahl: </a:t>
            </a:r>
            <a:r>
              <a:rPr lang="de-DE" dirty="0" err="1"/>
              <a:t>anne-lena.wahl@birdlife.ch</a:t>
            </a:r>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a:t>
            </a:fld>
            <a:endParaRPr lang="de-CH"/>
          </a:p>
        </p:txBody>
      </p:sp>
    </p:spTree>
    <p:extLst>
      <p:ext uri="{BB962C8B-B14F-4D97-AF65-F5344CB8AC3E}">
        <p14:creationId xmlns:p14="http://schemas.microsoft.com/office/powerpoint/2010/main" val="3743605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noProof="0" dirty="0">
                <a:latin typeface="Arial" panose="020B0604020202020204" pitchFamily="34" charset="0"/>
                <a:cs typeface="Arial" panose="020B0604020202020204" pitchFamily="34" charset="0"/>
              </a:rPr>
              <a:t>Veuillez indiquer sur cette dia le nom de</a:t>
            </a:r>
            <a:r>
              <a:rPr lang="fr-CH" sz="1200" baseline="0" noProof="0" dirty="0">
                <a:latin typeface="Arial" panose="020B0604020202020204" pitchFamily="34" charset="0"/>
                <a:cs typeface="Arial" panose="020B0604020202020204" pitchFamily="34" charset="0"/>
              </a:rPr>
              <a:t> la personne faisant la présentation et l‘association</a:t>
            </a:r>
            <a:endParaRPr lang="fr-CH" sz="1200" noProof="0" dirty="0">
              <a:latin typeface="Arial" panose="020B0604020202020204" pitchFamily="34" charset="0"/>
              <a:cs typeface="Arial" panose="020B0604020202020204" pitchFamily="34" charset="0"/>
            </a:endParaRPr>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2</a:t>
            </a:fld>
            <a:endParaRPr lang="de-CH"/>
          </a:p>
        </p:txBody>
      </p:sp>
    </p:spTree>
    <p:extLst>
      <p:ext uri="{BB962C8B-B14F-4D97-AF65-F5344CB8AC3E}">
        <p14:creationId xmlns:p14="http://schemas.microsoft.com/office/powerpoint/2010/main" val="649761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noProof="0" dirty="0">
                <a:latin typeface="Arial" panose="020B0604020202020204" pitchFamily="34" charset="0"/>
                <a:cs typeface="Arial" panose="020B0604020202020204" pitchFamily="34" charset="0"/>
              </a:rPr>
              <a:t>Veuillez compléter ici le nom de la section</a:t>
            </a:r>
            <a:r>
              <a:rPr lang="fr-CH" sz="1200" baseline="0" noProof="0" dirty="0">
                <a:latin typeface="Arial" panose="020B0604020202020204" pitchFamily="34" charset="0"/>
                <a:cs typeface="Arial" panose="020B0604020202020204" pitchFamily="34" charset="0"/>
              </a:rPr>
              <a:t> ou</a:t>
            </a:r>
            <a:r>
              <a:rPr lang="fr-CH" sz="1200" noProof="0" dirty="0">
                <a:latin typeface="Arial" panose="020B0604020202020204" pitchFamily="34" charset="0"/>
                <a:cs typeface="Arial" panose="020B0604020202020204" pitchFamily="34" charset="0"/>
              </a:rPr>
              <a:t> de l‘association cantonale et le logo correspondant. </a:t>
            </a:r>
          </a:p>
          <a:p>
            <a:endParaRPr lang="de-DE"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fld id="{8092378F-6CB0-4B76-A4DF-120CC0F0540F}" type="slidenum">
              <a:rPr lang="de-CH" smtClean="0"/>
              <a:t>3</a:t>
            </a:fld>
            <a:endParaRPr lang="de-CH"/>
          </a:p>
        </p:txBody>
      </p:sp>
    </p:spTree>
    <p:extLst>
      <p:ext uri="{BB962C8B-B14F-4D97-AF65-F5344CB8AC3E}">
        <p14:creationId xmlns:p14="http://schemas.microsoft.com/office/powerpoint/2010/main" val="1817663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CH" sz="1200" noProof="0" dirty="0">
                <a:latin typeface="Arial" panose="020B0604020202020204" pitchFamily="34" charset="0"/>
                <a:ea typeface="MS PGothic" charset="0"/>
                <a:cs typeface="Arial" panose="020B0604020202020204" pitchFamily="34" charset="0"/>
              </a:rPr>
              <a:t>Comme dans les domaines des transports ou de l'énergie, la Suisse a besoin d'une infrastructure fonctionnelle pour les habitats et les espèces afin de préserver notre biodiversité et les services écosystémiques.</a:t>
            </a:r>
          </a:p>
          <a:p>
            <a:pPr marL="0" marR="0" indent="0" algn="l" defTabSz="457200" rtl="0" eaLnBrk="1" fontAlgn="auto" latinLnBrk="0" hangingPunct="1">
              <a:lnSpc>
                <a:spcPct val="100000"/>
              </a:lnSpc>
              <a:spcBef>
                <a:spcPts val="0"/>
              </a:spcBef>
              <a:spcAft>
                <a:spcPts val="0"/>
              </a:spcAft>
              <a:buClrTx/>
              <a:buSzTx/>
              <a:buFontTx/>
              <a:buNone/>
              <a:tabLst/>
              <a:defRPr/>
            </a:pPr>
            <a:r>
              <a:rPr lang="fr-CH" sz="1200" noProof="0" dirty="0">
                <a:latin typeface="Arial" panose="020B0604020202020204" pitchFamily="34" charset="0"/>
                <a:ea typeface="MS PGothic" charset="0"/>
                <a:cs typeface="Arial" panose="020B0604020202020204" pitchFamily="34" charset="0"/>
              </a:rPr>
              <a:t>Mais la Suisse est encore loin d'avoir une infrastructure écologique efficace à l'échelle nationale. </a:t>
            </a:r>
            <a:r>
              <a:rPr lang="fr-CH" sz="1200" noProof="0" dirty="0" err="1">
                <a:latin typeface="Arial" panose="020B0604020202020204" pitchFamily="34" charset="0"/>
                <a:ea typeface="MS PGothic" charset="0"/>
                <a:cs typeface="Arial" panose="020B0604020202020204" pitchFamily="34" charset="0"/>
              </a:rPr>
              <a:t>BirdLife</a:t>
            </a:r>
            <a:r>
              <a:rPr lang="fr-CH" sz="1200" noProof="0" dirty="0">
                <a:latin typeface="Arial" panose="020B0604020202020204" pitchFamily="34" charset="0"/>
                <a:ea typeface="MS PGothic" charset="0"/>
                <a:cs typeface="Arial" panose="020B0604020202020204" pitchFamily="34" charset="0"/>
              </a:rPr>
              <a:t> souhaite contribuer à tous les niveaux à la mise en place de cet important réseau de zones de protection et de mise en réseau dans les meilleurs délais. C'est pourquoi, après la campagne 2020 - 2024, </a:t>
            </a:r>
            <a:r>
              <a:rPr lang="fr-CH" sz="1200" noProof="0" dirty="0" err="1">
                <a:latin typeface="Arial" panose="020B0604020202020204" pitchFamily="34" charset="0"/>
                <a:ea typeface="MS PGothic" charset="0"/>
                <a:cs typeface="Arial" panose="020B0604020202020204" pitchFamily="34" charset="0"/>
              </a:rPr>
              <a:t>BirdLife</a:t>
            </a:r>
            <a:r>
              <a:rPr lang="fr-CH" sz="1200" noProof="0" dirty="0">
                <a:latin typeface="Arial" panose="020B0604020202020204" pitchFamily="34" charset="0"/>
                <a:ea typeface="MS PGothic" charset="0"/>
                <a:cs typeface="Arial" panose="020B0604020202020204" pitchFamily="34" charset="0"/>
              </a:rPr>
              <a:t> Suisse consacre également la campagne de suivi 2025 - 2029 à ce projet du siècle pour la biodiversité.</a:t>
            </a:r>
          </a:p>
          <a:p>
            <a:pPr marL="0" marR="0" indent="0" algn="l" defTabSz="457200" rtl="0" eaLnBrk="1" fontAlgn="auto" latinLnBrk="0" hangingPunct="1">
              <a:lnSpc>
                <a:spcPct val="100000"/>
              </a:lnSpc>
              <a:spcBef>
                <a:spcPts val="0"/>
              </a:spcBef>
              <a:spcAft>
                <a:spcPts val="0"/>
              </a:spcAft>
              <a:buClrTx/>
              <a:buSzTx/>
              <a:buFontTx/>
              <a:buNone/>
              <a:tabLst/>
              <a:defRPr/>
            </a:pPr>
            <a:endParaRPr lang="fr-CH" sz="1200" noProof="0" dirty="0">
              <a:latin typeface="Arial" panose="020B0604020202020204" pitchFamily="34" charset="0"/>
              <a:ea typeface="MS PGothic" charset="0"/>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CH" sz="1200" noProof="0" dirty="0">
                <a:latin typeface="Arial" panose="020B0604020202020204" pitchFamily="34" charset="0"/>
                <a:ea typeface="MS PGothic" charset="0"/>
                <a:cs typeface="Arial" panose="020B0604020202020204" pitchFamily="34" charset="0"/>
              </a:rPr>
              <a:t>Traduit avec </a:t>
            </a:r>
            <a:r>
              <a:rPr lang="fr-CH" sz="1200" noProof="0" dirty="0" err="1">
                <a:latin typeface="Arial" panose="020B0604020202020204" pitchFamily="34" charset="0"/>
                <a:ea typeface="MS PGothic" charset="0"/>
                <a:cs typeface="Arial" panose="020B0604020202020204" pitchFamily="34" charset="0"/>
              </a:rPr>
              <a:t>DeepL.com</a:t>
            </a:r>
            <a:r>
              <a:rPr lang="fr-CH" sz="1200" noProof="0" dirty="0">
                <a:latin typeface="Arial" panose="020B0604020202020204" pitchFamily="34" charset="0"/>
                <a:ea typeface="MS PGothic" charset="0"/>
                <a:cs typeface="Arial" panose="020B0604020202020204" pitchFamily="34" charset="0"/>
              </a:rPr>
              <a:t> (version gratuite)</a:t>
            </a:r>
          </a:p>
          <a:p>
            <a:pPr marL="0" marR="0" indent="0" algn="l" defTabSz="457200" rtl="0" eaLnBrk="1" fontAlgn="auto" latinLnBrk="0" hangingPunct="1">
              <a:lnSpc>
                <a:spcPct val="100000"/>
              </a:lnSpc>
              <a:spcBef>
                <a:spcPts val="0"/>
              </a:spcBef>
              <a:spcAft>
                <a:spcPts val="0"/>
              </a:spcAft>
              <a:buClrTx/>
              <a:buSzTx/>
              <a:buFontTx/>
              <a:buNone/>
              <a:tabLst/>
              <a:defRPr/>
            </a:pP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Images : </a:t>
            </a:r>
          </a:p>
          <a:p>
            <a:pPr marL="0" marR="0" indent="0" algn="l" defTabSz="457200" rtl="0" eaLnBrk="1" fontAlgn="auto" latinLnBrk="0" hangingPunct="1">
              <a:lnSpc>
                <a:spcPct val="100000"/>
              </a:lnSpc>
              <a:spcBef>
                <a:spcPts val="0"/>
              </a:spcBef>
              <a:spcAft>
                <a:spcPts val="0"/>
              </a:spcAft>
              <a:buClrTx/>
              <a:buSzTx/>
              <a:buFontTx/>
              <a:buNone/>
              <a:tabLst/>
              <a:defRPr/>
            </a:pP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Lignes électriques : </a:t>
            </a:r>
            <a:r>
              <a:rPr lang="de-CH" sz="1200" b="0" i="0" u="none" strike="noStrike" kern="1200" dirty="0">
                <a:solidFill>
                  <a:schemeClr val="tx1"/>
                </a:solidFill>
                <a:effectLst/>
                <a:latin typeface="+mn-lt"/>
                <a:ea typeface="+mn-ea"/>
                <a:cs typeface="+mn-cs"/>
              </a:rPr>
              <a:t>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/864612</a:t>
            </a:r>
          </a:p>
          <a:p>
            <a:pPr marL="0" marR="0" indent="0" algn="l" defTabSz="457200" rtl="0" eaLnBrk="1" fontAlgn="auto" latinLnBrk="0" hangingPunct="1">
              <a:lnSpc>
                <a:spcPct val="100000"/>
              </a:lnSpc>
              <a:spcBef>
                <a:spcPts val="0"/>
              </a:spcBef>
              <a:spcAft>
                <a:spcPts val="0"/>
              </a:spcAft>
              <a:buClrTx/>
              <a:buSzTx/>
              <a:buFontTx/>
              <a:buNone/>
              <a:tabLst/>
              <a:defRPr/>
            </a:pP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Train : </a:t>
            </a:r>
            <a:r>
              <a:rPr lang="de-CH" sz="1200" b="0" i="0" u="none" strike="noStrike" kern="1200" dirty="0">
                <a:solidFill>
                  <a:schemeClr val="tx1"/>
                </a:solidFill>
                <a:effectLst/>
                <a:latin typeface="+mn-lt"/>
                <a:ea typeface="+mn-ea"/>
                <a:cs typeface="+mn-cs"/>
              </a:rPr>
              <a:t>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/de/</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/788557</a:t>
            </a:r>
          </a:p>
          <a:p>
            <a:pPr marL="0" marR="0" lvl="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Paysage : https://</a:t>
            </a:r>
            <a:r>
              <a:rPr lang="de-CH" sz="1200" b="0" i="0" u="none" strike="noStrike" kern="1200" dirty="0" err="1">
                <a:solidFill>
                  <a:schemeClr val="tx1"/>
                </a:solidFill>
                <a:effectLst/>
                <a:latin typeface="+mn-lt"/>
                <a:ea typeface="+mn-ea"/>
                <a:cs typeface="+mn-cs"/>
              </a:rPr>
              <a:t>pxhere.com</a:t>
            </a:r>
            <a:r>
              <a:rPr lang="de-CH" sz="1200" b="0" i="0" u="none" strike="noStrike" kern="1200" dirty="0">
                <a:solidFill>
                  <a:schemeClr val="tx1"/>
                </a:solidFill>
                <a:effectLst/>
                <a:latin typeface="+mn-lt"/>
                <a:ea typeface="+mn-ea"/>
                <a:cs typeface="+mn-cs"/>
              </a:rPr>
              <a:t>/en/</a:t>
            </a:r>
            <a:r>
              <a:rPr lang="de-CH" sz="1200" b="0" i="0" u="none" strike="noStrike" kern="1200" dirty="0" err="1">
                <a:solidFill>
                  <a:schemeClr val="tx1"/>
                </a:solidFill>
                <a:effectLst/>
                <a:latin typeface="+mn-lt"/>
                <a:ea typeface="+mn-ea"/>
                <a:cs typeface="+mn-cs"/>
              </a:rPr>
              <a:t>photo</a:t>
            </a:r>
            <a:r>
              <a:rPr lang="de-CH" sz="1200" b="0" i="0" u="none" strike="noStrike" kern="1200" dirty="0">
                <a:solidFill>
                  <a:schemeClr val="tx1"/>
                </a:solidFill>
                <a:effectLst/>
                <a:latin typeface="+mn-lt"/>
                <a:ea typeface="+mn-ea"/>
                <a:cs typeface="+mn-cs"/>
              </a:rPr>
              <a:t>/1438123</a:t>
            </a:r>
          </a:p>
          <a:p>
            <a:pPr marL="0" marR="0" lvl="0" indent="0" algn="l" defTabSz="457200" rtl="0" eaLnBrk="1" fontAlgn="auto" latinLnBrk="0" hangingPunct="1">
              <a:lnSpc>
                <a:spcPct val="100000"/>
              </a:lnSpc>
              <a:spcBef>
                <a:spcPts val="0"/>
              </a:spcBef>
              <a:spcAft>
                <a:spcPts val="0"/>
              </a:spcAft>
              <a:buClrTx/>
              <a:buSzTx/>
              <a:buFontTx/>
              <a:buNone/>
              <a:tabLst/>
              <a:defRPr/>
            </a:pPr>
            <a:r>
              <a:rPr lang="de-CH" sz="1200" b="0" i="0" u="none" strike="noStrike" kern="1200" dirty="0">
                <a:solidFill>
                  <a:schemeClr val="tx1"/>
                </a:solidFill>
                <a:effectLst/>
                <a:latin typeface="+mn-lt"/>
                <a:ea typeface="+mn-ea"/>
                <a:cs typeface="+mn-cs"/>
              </a:rPr>
              <a:t>Fleurs : Ordner Jubiläum – Fotos für Gesuch Ann</a:t>
            </a:r>
            <a:endParaRPr lang="de-CH" sz="1200" b="0" i="0" u="none" strike="noStrike" kern="1200" noProof="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endParaRPr>
          </a:p>
          <a:p>
            <a:pPr marL="0" marR="0" indent="0" algn="l" defTabSz="457200" rtl="0" eaLnBrk="1" fontAlgn="auto" latinLnBrk="0" hangingPunct="1">
              <a:lnSpc>
                <a:spcPct val="100000"/>
              </a:lnSpc>
              <a:spcBef>
                <a:spcPts val="0"/>
              </a:spcBef>
              <a:spcAft>
                <a:spcPts val="0"/>
              </a:spcAft>
              <a:buClrTx/>
              <a:buSzTx/>
              <a:buFontTx/>
              <a:buNone/>
              <a:tabLst/>
              <a:defRPr/>
            </a:pP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Autres images, aussi sur les </a:t>
            </a:r>
            <a:r>
              <a:rPr lang="fr-CH" sz="1200" b="0" i="0" u="none" strike="noStrike" kern="1200" noProof="0" dirty="0" err="1">
                <a:solidFill>
                  <a:schemeClr val="tx1"/>
                </a:solidFill>
                <a:effectLst/>
                <a:latin typeface="Arial" panose="020B0604020202020204" pitchFamily="34" charset="0"/>
                <a:ea typeface="+mn-ea"/>
                <a:cs typeface="Arial" panose="020B0604020202020204" pitchFamily="34" charset="0"/>
              </a:rPr>
              <a:t>dias</a:t>
            </a: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 suivantes, si pas d’autre mention : </a:t>
            </a:r>
            <a:r>
              <a:rPr lang="fr-CH" sz="1200" b="0" i="0" u="none" strike="noStrike" kern="1200" noProof="0" dirty="0" err="1">
                <a:solidFill>
                  <a:schemeClr val="tx1"/>
                </a:solidFill>
                <a:effectLst/>
                <a:latin typeface="Arial" panose="020B0604020202020204" pitchFamily="34" charset="0"/>
                <a:ea typeface="+mn-ea"/>
                <a:cs typeface="Arial" panose="020B0604020202020204" pitchFamily="34" charset="0"/>
              </a:rPr>
              <a:t>BirdLife</a:t>
            </a:r>
            <a:r>
              <a:rPr lang="fr-CH" sz="1200" b="0" i="0" u="none" strike="noStrike" kern="1200" noProof="0" dirty="0">
                <a:solidFill>
                  <a:schemeClr val="tx1"/>
                </a:solidFill>
                <a:effectLst/>
                <a:latin typeface="Arial" panose="020B0604020202020204" pitchFamily="34" charset="0"/>
                <a:ea typeface="+mn-ea"/>
                <a:cs typeface="Arial" panose="020B0604020202020204" pitchFamily="34" charset="0"/>
              </a:rPr>
              <a:t> Suisse</a:t>
            </a:r>
            <a:endParaRPr lang="fr-CH" sz="1200" b="0" noProof="0" dirty="0">
              <a:latin typeface="Arial" panose="020B0604020202020204" pitchFamily="34" charset="0"/>
              <a:ea typeface="MS PGothic" charset="0"/>
              <a:cs typeface="Arial" panose="020B0604020202020204" pitchFamily="34" charset="0"/>
            </a:endParaRPr>
          </a:p>
          <a:p>
            <a:endParaRPr lang="en-US" dirty="0"/>
          </a:p>
        </p:txBody>
      </p:sp>
      <p:sp>
        <p:nvSpPr>
          <p:cNvPr id="4" name="Foliennummernplatzhalter 3"/>
          <p:cNvSpPr>
            <a:spLocks noGrp="1"/>
          </p:cNvSpPr>
          <p:nvPr>
            <p:ph type="sldNum" sz="quarter" idx="5"/>
          </p:nvPr>
        </p:nvSpPr>
        <p:spPr/>
        <p:txBody>
          <a:bodyPr/>
          <a:lstStyle/>
          <a:p>
            <a:fld id="{8092378F-6CB0-4B76-A4DF-120CC0F0540F}" type="slidenum">
              <a:rPr lang="de-CH" smtClean="0"/>
              <a:t>4</a:t>
            </a:fld>
            <a:endParaRPr lang="de-CH"/>
          </a:p>
        </p:txBody>
      </p:sp>
    </p:spTree>
    <p:extLst>
      <p:ext uri="{BB962C8B-B14F-4D97-AF65-F5344CB8AC3E}">
        <p14:creationId xmlns:p14="http://schemas.microsoft.com/office/powerpoint/2010/main" val="268822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Les écosystèmes apportent de multiples contributions au bien-être humain. Ces services écosystémiques sont souvent classés en quatre catégories :</a:t>
            </a:r>
          </a:p>
          <a:p>
            <a:pPr lvl="0"/>
            <a:r>
              <a:rPr lang="fr-CH" sz="1200" kern="1200" dirty="0">
                <a:solidFill>
                  <a:schemeClr val="tx1"/>
                </a:solidFill>
                <a:effectLst/>
                <a:latin typeface="Arial" panose="020B0604020202020204" pitchFamily="34" charset="0"/>
                <a:ea typeface="+mn-ea"/>
                <a:cs typeface="Arial" panose="020B0604020202020204" pitchFamily="34" charset="0"/>
              </a:rPr>
              <a:t>- Les services écosystémiques de soutien (ou services écosystémiques de support) sont une condition préalable à tous les autres services écosystémiques. Exemples : Cycle des nutriments, production d'oxygène et de biomasse, formation des sols.</a:t>
            </a:r>
          </a:p>
          <a:p>
            <a:pPr lvl="0"/>
            <a:r>
              <a:rPr lang="fr-CH" sz="1200" kern="1200" dirty="0">
                <a:solidFill>
                  <a:schemeClr val="tx1"/>
                </a:solidFill>
                <a:effectLst/>
                <a:latin typeface="Arial" panose="020B0604020202020204" pitchFamily="34" charset="0"/>
                <a:ea typeface="+mn-ea"/>
                <a:cs typeface="Arial" panose="020B0604020202020204" pitchFamily="34" charset="0"/>
              </a:rPr>
              <a:t>- Les services écosystémiques d’approvisionnement fournissent les biens que les écosystèmes produisent ou auxquels ils contribuent, tels que la nourriture, l'eau potable, le bois, les sources d'énergie, les médicaments.</a:t>
            </a:r>
          </a:p>
          <a:p>
            <a:pPr lvl="0"/>
            <a:r>
              <a:rPr lang="fr-CH" sz="1200" kern="1200" dirty="0">
                <a:solidFill>
                  <a:schemeClr val="tx1"/>
                </a:solidFill>
                <a:effectLst/>
                <a:latin typeface="Arial" panose="020B0604020202020204" pitchFamily="34" charset="0"/>
                <a:ea typeface="+mn-ea"/>
                <a:cs typeface="Arial" panose="020B0604020202020204" pitchFamily="34" charset="0"/>
              </a:rPr>
              <a:t>- Les services écosystémiques de régulation représentent les bénéfices tirés de la régulation des processus dans les écosystèmes, tels que la régulation des parasites, la protection contre les crues ou la régulation du climat.</a:t>
            </a:r>
          </a:p>
          <a:p>
            <a:pPr lvl="0"/>
            <a:r>
              <a:rPr lang="fr-CH" sz="1200" kern="1200" dirty="0">
                <a:solidFill>
                  <a:schemeClr val="tx1"/>
                </a:solidFill>
                <a:effectLst/>
                <a:latin typeface="Arial" panose="020B0604020202020204" pitchFamily="34" charset="0"/>
                <a:ea typeface="+mn-ea"/>
                <a:cs typeface="Arial" panose="020B0604020202020204" pitchFamily="34" charset="0"/>
              </a:rPr>
              <a:t>- Les services écosystémiques socioculturels permettent de répondre à des besoins humains fondamentaux non matériels tels que les loisirs, l'éducation ou l'esthétique.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Images :</a:t>
            </a:r>
          </a:p>
          <a:p>
            <a:r>
              <a:rPr lang="fr-CH" sz="1200" kern="1200" dirty="0">
                <a:solidFill>
                  <a:schemeClr val="tx1"/>
                </a:solidFill>
                <a:effectLst/>
                <a:latin typeface="Arial" panose="020B0604020202020204" pitchFamily="34" charset="0"/>
                <a:ea typeface="+mn-ea"/>
                <a:cs typeface="Arial" panose="020B0604020202020204" pitchFamily="34" charset="0"/>
              </a:rPr>
              <a:t>Services écosystémiques de régulation et socioculturels : Franziska </a:t>
            </a:r>
            <a:r>
              <a:rPr lang="fr-CH" sz="1200" kern="1200" dirty="0" err="1">
                <a:solidFill>
                  <a:schemeClr val="tx1"/>
                </a:solidFill>
                <a:effectLst/>
                <a:latin typeface="Arial" panose="020B0604020202020204" pitchFamily="34" charset="0"/>
                <a:ea typeface="+mn-ea"/>
                <a:cs typeface="Arial" panose="020B0604020202020204" pitchFamily="34" charset="0"/>
              </a:rPr>
              <a:t>Wloka</a:t>
            </a:r>
            <a:endParaRPr lang="fr-CH"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5"/>
          </p:nvPr>
        </p:nvSpPr>
        <p:spPr/>
        <p:txBody>
          <a:bodyPr/>
          <a:lstStyle/>
          <a:p>
            <a:fld id="{8092378F-6CB0-4B76-A4DF-120CC0F0540F}" type="slidenum">
              <a:rPr lang="de-CH" smtClean="0"/>
              <a:t>6</a:t>
            </a:fld>
            <a:endParaRPr lang="de-CH"/>
          </a:p>
        </p:txBody>
      </p:sp>
    </p:spTree>
    <p:extLst>
      <p:ext uri="{BB962C8B-B14F-4D97-AF65-F5344CB8AC3E}">
        <p14:creationId xmlns:p14="http://schemas.microsoft.com/office/powerpoint/2010/main" val="11374457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noProof="0" dirty="0">
                <a:solidFill>
                  <a:schemeClr val="tx1"/>
                </a:solidFill>
                <a:effectLst/>
                <a:latin typeface="Arial" panose="020B0604020202020204" pitchFamily="34" charset="0"/>
                <a:ea typeface="+mn-ea"/>
                <a:cs typeface="Arial" panose="020B0604020202020204" pitchFamily="34" charset="0"/>
              </a:rPr>
              <a:t>Listes rouges des espèces animales et végétales menacées, de 1994 à 2018, par groupe d'espèces. Dans le cas des reptiles, des amphibiens, des poissons et des cyclostomes, des crustacés et des </a:t>
            </a:r>
            <a:r>
              <a:rPr lang="fr-CH" sz="1200" kern="1200" noProof="0" dirty="0" err="1">
                <a:solidFill>
                  <a:schemeClr val="tx1"/>
                </a:solidFill>
                <a:effectLst/>
                <a:latin typeface="Arial" panose="020B0604020202020204" pitchFamily="34" charset="0"/>
                <a:ea typeface="+mn-ea"/>
                <a:cs typeface="Arial" panose="020B0604020202020204" pitchFamily="34" charset="0"/>
              </a:rPr>
              <a:t>macroalgues</a:t>
            </a:r>
            <a:r>
              <a:rPr lang="fr-CH" sz="1200" kern="1200" noProof="0" dirty="0">
                <a:solidFill>
                  <a:schemeClr val="tx1"/>
                </a:solidFill>
                <a:effectLst/>
                <a:latin typeface="Arial" panose="020B0604020202020204" pitchFamily="34" charset="0"/>
                <a:ea typeface="+mn-ea"/>
                <a:cs typeface="Arial" panose="020B0604020202020204" pitchFamily="34" charset="0"/>
              </a:rPr>
              <a:t>, environ la moitié, voir beaucoup plus, des espèces sont menacées. </a:t>
            </a:r>
          </a:p>
          <a:p>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kern="1200" noProof="0" dirty="0">
                <a:solidFill>
                  <a:schemeClr val="tx1"/>
                </a:solidFill>
                <a:effectLst/>
                <a:latin typeface="Arial" panose="020B0604020202020204" pitchFamily="34" charset="0"/>
                <a:ea typeface="+mn-ea"/>
                <a:cs typeface="Arial" panose="020B0604020202020204" pitchFamily="34" charset="0"/>
              </a:rPr>
              <a:t>Parmi les espèces connues, environ un cinquième a été évalué à ce jour en ce qui concerne le statut de menace. Ainsi, parmi les espèces évaluées à ce jour (10 350), 35 % sont menacées d'extinction ou menacées, et 12 % supplémentaires sont considérées comme potentiellement menacées. En outre, 3 % (255) des espèces indigènes évaluées ont déjà disparues de Suisse.</a:t>
            </a:r>
          </a:p>
          <a:p>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kern="1200" noProof="0" dirty="0">
                <a:solidFill>
                  <a:schemeClr val="tx1"/>
                </a:solidFill>
                <a:effectLst/>
                <a:latin typeface="Arial" panose="020B0604020202020204" pitchFamily="34" charset="0"/>
                <a:ea typeface="+mn-ea"/>
                <a:cs typeface="Arial" panose="020B0604020202020204" pitchFamily="34" charset="0"/>
              </a:rPr>
              <a:t>Cette proportion d'espèces menacées dans notre pays est particulièrement élevée parmi les pays industrialisés. L'Organisation de coopération et de développement économiques (OCDE) a adressé un avertissement clair à la Suisse à ce sujet. Le Conseil fédéral lui-même affirme que le déclin de la diversité et de la qualité des habitats naturels a un impact dramatique sur la biodiversité et les communautés d'espèces.</a:t>
            </a:r>
          </a:p>
          <a:p>
            <a:endParaRPr lang="de-DE" sz="1400" dirty="0">
              <a:solidFill>
                <a:srgbClr val="7D7D7D"/>
              </a:solidFill>
            </a:endParaRPr>
          </a:p>
        </p:txBody>
      </p:sp>
      <p:sp>
        <p:nvSpPr>
          <p:cNvPr id="4" name="Foliennummernplatzhalter 3"/>
          <p:cNvSpPr>
            <a:spLocks noGrp="1"/>
          </p:cNvSpPr>
          <p:nvPr>
            <p:ph type="sldNum" sz="quarter" idx="5"/>
          </p:nvPr>
        </p:nvSpPr>
        <p:spPr/>
        <p:txBody>
          <a:bodyPr/>
          <a:lstStyle/>
          <a:p>
            <a:fld id="{8092378F-6CB0-4B76-A4DF-120CC0F0540F}" type="slidenum">
              <a:rPr lang="de-CH" smtClean="0"/>
              <a:t>7</a:t>
            </a:fld>
            <a:endParaRPr lang="de-CH"/>
          </a:p>
        </p:txBody>
      </p:sp>
    </p:spTree>
    <p:extLst>
      <p:ext uri="{BB962C8B-B14F-4D97-AF65-F5344CB8AC3E}">
        <p14:creationId xmlns:p14="http://schemas.microsoft.com/office/powerpoint/2010/main" val="2567660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C7BC3-05E1-8147-CE2B-B103FC6C961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39A7601-9076-1532-0F5C-7EB6596D1F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17A0F9-F387-5C89-2885-5D4C5B165160}"/>
              </a:ext>
            </a:extLst>
          </p:cNvPr>
          <p:cNvSpPr>
            <a:spLocks noGrp="1"/>
          </p:cNvSpPr>
          <p:nvPr>
            <p:ph type="body" idx="1"/>
          </p:nvPr>
        </p:nvSpPr>
        <p:spPr/>
        <p:txBody>
          <a:bodyPr/>
          <a:lstStyle/>
          <a:p>
            <a:r>
              <a:rPr lang="fr-CH" sz="1200" kern="1200" dirty="0">
                <a:solidFill>
                  <a:schemeClr val="tx1"/>
                </a:solidFill>
                <a:effectLst/>
                <a:latin typeface="+mn-lt"/>
                <a:ea typeface="+mn-ea"/>
                <a:cs typeface="Arial" panose="020B0604020202020204" pitchFamily="34" charset="0"/>
              </a:rPr>
              <a:t>La biodiversité a besoin d'espace. Pas étonnant que la biodiversité en Suisse soit en mauvais état :</a:t>
            </a:r>
          </a:p>
          <a:p>
            <a:endParaRPr lang="fr-CH" sz="1200" kern="1200" dirty="0">
              <a:solidFill>
                <a:schemeClr val="tx1"/>
              </a:solidFill>
              <a:effectLst/>
              <a:latin typeface="+mn-lt"/>
              <a:ea typeface="+mn-ea"/>
              <a:cs typeface="Arial" panose="020B0604020202020204" pitchFamily="34" charset="0"/>
            </a:endParaRPr>
          </a:p>
          <a:p>
            <a:r>
              <a:rPr lang="fr-CH" sz="1200" kern="1200" dirty="0">
                <a:solidFill>
                  <a:schemeClr val="tx1"/>
                </a:solidFill>
                <a:effectLst/>
                <a:latin typeface="+mn-lt"/>
                <a:ea typeface="+mn-ea"/>
                <a:cs typeface="Arial" panose="020B0604020202020204" pitchFamily="34" charset="0"/>
              </a:rPr>
              <a:t>La Suisse est le pays d'Europe qui possède la plus faible proportion de zones protégées en pourcentage du territoire national. Moins de 10 % du territoire du pays est protégé (état en 2021).</a:t>
            </a:r>
          </a:p>
          <a:p>
            <a:endParaRPr lang="fr-CH" sz="1200" kern="1200" dirty="0">
              <a:solidFill>
                <a:schemeClr val="tx1"/>
              </a:solidFill>
              <a:effectLst/>
              <a:latin typeface="+mn-lt"/>
              <a:ea typeface="+mn-ea"/>
              <a:cs typeface="Arial" panose="020B0604020202020204" pitchFamily="34" charset="0"/>
            </a:endParaRPr>
          </a:p>
          <a:p>
            <a:r>
              <a:rPr lang="fr-CH" sz="1200" kern="1200" dirty="0">
                <a:solidFill>
                  <a:schemeClr val="tx1"/>
                </a:solidFill>
                <a:effectLst/>
                <a:latin typeface="+mn-lt"/>
                <a:ea typeface="+mn-ea"/>
                <a:cs typeface="Arial" panose="020B0604020202020204" pitchFamily="34" charset="0"/>
              </a:rPr>
              <a:t>Des études scientifiques ont montré que les zones prioritaires pour la biodiversité doivent couvrir environ </a:t>
            </a:r>
            <a:r>
              <a:rPr lang="fr-CH" sz="1200" u="sng" kern="1200" dirty="0">
                <a:solidFill>
                  <a:schemeClr val="tx1"/>
                </a:solidFill>
                <a:effectLst/>
                <a:latin typeface="+mn-lt"/>
                <a:ea typeface="+mn-ea"/>
                <a:cs typeface="Arial" panose="020B0604020202020204" pitchFamily="34" charset="0"/>
              </a:rPr>
              <a:t>un tiers</a:t>
            </a:r>
            <a:r>
              <a:rPr lang="fr-CH" sz="1200" kern="1200" dirty="0">
                <a:solidFill>
                  <a:schemeClr val="tx1"/>
                </a:solidFill>
                <a:effectLst/>
                <a:latin typeface="+mn-lt"/>
                <a:ea typeface="+mn-ea"/>
                <a:cs typeface="Arial" panose="020B0604020202020204" pitchFamily="34" charset="0"/>
              </a:rPr>
              <a:t> du territoire du pays afin d'assurer la préservation à long terme de la biodiversité : les aires protégées doivent faire au moins 17% du territoire, le reste étant constitué d’aires de mise en réseau.</a:t>
            </a:r>
          </a:p>
          <a:p>
            <a:endParaRPr lang="de-DE" dirty="0">
              <a:latin typeface="+mn-lt"/>
            </a:endParaRPr>
          </a:p>
          <a:p>
            <a:endParaRPr lang="de-DE" dirty="0">
              <a:latin typeface="+mn-lt"/>
            </a:endParaRPr>
          </a:p>
        </p:txBody>
      </p:sp>
      <p:sp>
        <p:nvSpPr>
          <p:cNvPr id="4" name="Foliennummernplatzhalter 3">
            <a:extLst>
              <a:ext uri="{FF2B5EF4-FFF2-40B4-BE49-F238E27FC236}">
                <a16:creationId xmlns:a16="http://schemas.microsoft.com/office/drawing/2014/main" id="{E50B9A7E-2B02-51E3-318F-C3C6DF43B31C}"/>
              </a:ext>
            </a:extLst>
          </p:cNvPr>
          <p:cNvSpPr>
            <a:spLocks noGrp="1"/>
          </p:cNvSpPr>
          <p:nvPr>
            <p:ph type="sldNum" sz="quarter" idx="5"/>
          </p:nvPr>
        </p:nvSpPr>
        <p:spPr/>
        <p:txBody>
          <a:bodyPr/>
          <a:lstStyle/>
          <a:p>
            <a:fld id="{8092378F-6CB0-4B76-A4DF-120CC0F0540F}" type="slidenum">
              <a:rPr lang="de-CH" smtClean="0"/>
              <a:t>8</a:t>
            </a:fld>
            <a:endParaRPr lang="de-CH"/>
          </a:p>
        </p:txBody>
      </p:sp>
    </p:spTree>
    <p:extLst>
      <p:ext uri="{BB962C8B-B14F-4D97-AF65-F5344CB8AC3E}">
        <p14:creationId xmlns:p14="http://schemas.microsoft.com/office/powerpoint/2010/main" val="2141560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048821-31B4-C233-C08F-8FC5F6B78A5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9F6B60E-B212-3FEB-5921-292BDF1DEB3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7E485BB-64E6-4233-821B-0325D987F6A7}"/>
              </a:ext>
            </a:extLst>
          </p:cNvPr>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La qualité et la superficie des habitats de valeur continuent à décliner régulièrement. Souvent, il ne reste que des zones isolées. Plus les surfaces sont petites, plus elles sont vulnérables aux impacts externes.</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Les routes fréquentées ne sont pas les seuls obstacles. Pour de nombreuses espèces, les terres cultivées de manière intensive sont impossibles à traverser. L’influences des nutriments et les dérangements humains ont un impact dans les sites eux-mêmes.</a:t>
            </a:r>
          </a:p>
        </p:txBody>
      </p:sp>
      <p:sp>
        <p:nvSpPr>
          <p:cNvPr id="4" name="Foliennummernplatzhalter 3">
            <a:extLst>
              <a:ext uri="{FF2B5EF4-FFF2-40B4-BE49-F238E27FC236}">
                <a16:creationId xmlns:a16="http://schemas.microsoft.com/office/drawing/2014/main" id="{9823200F-8DB1-C3DB-693C-6C91E47CF645}"/>
              </a:ext>
            </a:extLst>
          </p:cNvPr>
          <p:cNvSpPr>
            <a:spLocks noGrp="1"/>
          </p:cNvSpPr>
          <p:nvPr>
            <p:ph type="sldNum" sz="quarter" idx="5"/>
          </p:nvPr>
        </p:nvSpPr>
        <p:spPr/>
        <p:txBody>
          <a:bodyPr/>
          <a:lstStyle/>
          <a:p>
            <a:fld id="{8092378F-6CB0-4B76-A4DF-120CC0F0540F}" type="slidenum">
              <a:rPr lang="de-CH" smtClean="0"/>
              <a:t>9</a:t>
            </a:fld>
            <a:endParaRPr lang="de-CH"/>
          </a:p>
        </p:txBody>
      </p:sp>
    </p:spTree>
    <p:extLst>
      <p:ext uri="{BB962C8B-B14F-4D97-AF65-F5344CB8AC3E}">
        <p14:creationId xmlns:p14="http://schemas.microsoft.com/office/powerpoint/2010/main" val="31920668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Dans une étude réalisée en 2013*, le Forum Biodiversité Suisse a examiné les besoins en surfaces pour la conservation de la biodiversité et des services écosystémiques en Suisse.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La taille de la photo correspond à 100 % de la surface originale de l'habitat, avant la grande destruction des 100-200 dernières années. Par exemple, les prairies et les pâturages secs ont perdu environ 95% de leur surface d'origine depuis 1900.</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Souvent, il ne subsiste qu'un petit reste des habitats. Il est impératif que ces vestiges soient préservés, que leur entretien soit considérablement amélioré et, en outre, que de nouveaux habitats soient recréés lorsque cela est possible. Ce n'est pas facile, car il est difficile d'obtenir de nouvelles surfaces. Les habitats ont également besoin de beaucoup de temps pour atteindre à nouveau une qualité convenable.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*Les données proviennent du Forum Biodiversité Suisse, qui a publié deux rapports sur ce sujet méritant d'être lus :</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 Surface requise pour la conservation de la biodiversité et des services écosystémiques en Suisse (en allemand) </a:t>
            </a:r>
            <a:r>
              <a:rPr lang="fr-CH" sz="1200" u="sng" kern="1200" dirty="0">
                <a:solidFill>
                  <a:schemeClr val="tx1"/>
                </a:solidFill>
                <a:effectLst/>
                <a:latin typeface="Arial" panose="020B0604020202020204" pitchFamily="34" charset="0"/>
                <a:ea typeface="+mn-ea"/>
                <a:cs typeface="Arial" panose="020B0604020202020204" pitchFamily="34" charset="0"/>
                <a:hlinkClick r:id="rId3"/>
              </a:rPr>
              <a:t>https://scnat.ch/fr/uuid/i/6e4a0d2a-5746-592c-8c37-546e6a0595ec-Rapport_de_projet_%28en_allemand%29%3A_Surface_requise_pour_la_conservation_de_la_biodiversit%C3%A9_et_des_services_%C3%A9cosyst%C3%A9miques_en_Suisse</a:t>
            </a:r>
            <a:endParaRPr lang="fr-CH" sz="1200" kern="1200" dirty="0">
              <a:solidFill>
                <a:schemeClr val="tx1"/>
              </a:solidFill>
              <a:effectLst/>
              <a:latin typeface="Arial" panose="020B0604020202020204" pitchFamily="34" charset="0"/>
              <a:ea typeface="+mn-ea"/>
              <a:cs typeface="Arial" panose="020B0604020202020204" pitchFamily="34" charset="0"/>
            </a:endParaRPr>
          </a:p>
          <a:p>
            <a:pPr lvl="0"/>
            <a:r>
              <a:rPr lang="fr-CH" sz="1200" kern="1200" dirty="0">
                <a:solidFill>
                  <a:schemeClr val="tx1"/>
                </a:solidFill>
                <a:effectLst/>
                <a:latin typeface="Arial" panose="020B0604020202020204" pitchFamily="34" charset="0"/>
                <a:ea typeface="+mn-ea"/>
                <a:cs typeface="Arial" panose="020B0604020202020204" pitchFamily="34" charset="0"/>
              </a:rPr>
              <a:t>- Evolution de la biodiversité en Suisse depuis 1900. Avons-nous touché le fond? (</a:t>
            </a:r>
            <a:r>
              <a:rPr lang="fr-CH" sz="1200" kern="1200" dirty="0" err="1">
                <a:solidFill>
                  <a:schemeClr val="tx1"/>
                </a:solidFill>
                <a:effectLst/>
                <a:latin typeface="Arial" panose="020B0604020202020204" pitchFamily="34" charset="0"/>
                <a:ea typeface="+mn-ea"/>
                <a:cs typeface="Arial" panose="020B0604020202020204" pitchFamily="34" charset="0"/>
              </a:rPr>
              <a:t>T</a:t>
            </a:r>
            <a:r>
              <a:rPr lang="fr-CH" sz="1200" kern="1200" dirty="0">
                <a:solidFill>
                  <a:schemeClr val="tx1"/>
                </a:solidFill>
                <a:effectLst/>
                <a:latin typeface="Arial" panose="020B0604020202020204" pitchFamily="34" charset="0"/>
                <a:ea typeface="+mn-ea"/>
                <a:cs typeface="Arial" panose="020B0604020202020204" pitchFamily="34" charset="0"/>
              </a:rPr>
              <a:t>. </a:t>
            </a:r>
            <a:r>
              <a:rPr lang="fr-CH" sz="1200" kern="1200" dirty="0" err="1">
                <a:solidFill>
                  <a:schemeClr val="tx1"/>
                </a:solidFill>
                <a:effectLst/>
                <a:latin typeface="Arial" panose="020B0604020202020204" pitchFamily="34" charset="0"/>
                <a:ea typeface="+mn-ea"/>
                <a:cs typeface="Arial" panose="020B0604020202020204" pitchFamily="34" charset="0"/>
              </a:rPr>
              <a:t>Lachat</a:t>
            </a:r>
            <a:r>
              <a:rPr lang="fr-CH" sz="1200" kern="1200" dirty="0">
                <a:solidFill>
                  <a:schemeClr val="tx1"/>
                </a:solidFill>
                <a:effectLst/>
                <a:latin typeface="Arial" panose="020B0604020202020204" pitchFamily="34" charset="0"/>
                <a:ea typeface="+mn-ea"/>
                <a:cs typeface="Arial" panose="020B0604020202020204" pitchFamily="34" charset="0"/>
              </a:rPr>
              <a:t> et al. 2010), </a:t>
            </a:r>
            <a:r>
              <a:rPr lang="fr-CH" sz="1200" u="sng" kern="1200" dirty="0">
                <a:solidFill>
                  <a:schemeClr val="tx1"/>
                </a:solidFill>
                <a:effectLst/>
                <a:latin typeface="Arial" panose="020B0604020202020204" pitchFamily="34" charset="0"/>
                <a:ea typeface="+mn-ea"/>
                <a:cs typeface="Arial" panose="020B0604020202020204" pitchFamily="34" charset="0"/>
                <a:hlinkClick r:id="rId4"/>
              </a:rPr>
              <a:t>https://scnat.ch/fr/uuid/i/5cd819e1-4509-570e-9f8e-24264db99bf1-Evolution_de_la_biodiversit%C3%A9_en_Suisse_depuis_1900._Avons-nous_touch%C3%A9_le_fond%3F</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 </a:t>
            </a:r>
          </a:p>
          <a:p>
            <a:r>
              <a:rPr lang="fr-CH" sz="1200" kern="1200" dirty="0">
                <a:solidFill>
                  <a:schemeClr val="tx1"/>
                </a:solidFill>
                <a:effectLst/>
                <a:latin typeface="Arial" panose="020B0604020202020204" pitchFamily="34" charset="0"/>
                <a:ea typeface="+mn-ea"/>
                <a:cs typeface="Arial" panose="020B0604020202020204" pitchFamily="34" charset="0"/>
              </a:rPr>
              <a:t>Source : Brochure de </a:t>
            </a:r>
            <a:r>
              <a:rPr lang="fr-CH" sz="1200" kern="1200" dirty="0" err="1">
                <a:solidFill>
                  <a:schemeClr val="tx1"/>
                </a:solidFill>
                <a:effectLst/>
                <a:latin typeface="Arial" panose="020B0604020202020204" pitchFamily="34" charset="0"/>
                <a:ea typeface="+mn-ea"/>
                <a:cs typeface="Arial" panose="020B0604020202020204" pitchFamily="34" charset="0"/>
              </a:rPr>
              <a:t>BirdLife</a:t>
            </a:r>
            <a:r>
              <a:rPr lang="fr-CH" sz="1200" kern="1200" dirty="0">
                <a:solidFill>
                  <a:schemeClr val="tx1"/>
                </a:solidFill>
                <a:effectLst/>
                <a:latin typeface="Arial" panose="020B0604020202020204" pitchFamily="34" charset="0"/>
                <a:ea typeface="+mn-ea"/>
                <a:cs typeface="Arial" panose="020B0604020202020204" pitchFamily="34" charset="0"/>
              </a:rPr>
              <a:t> Suisse « Biodiversité : où en est la Suisse ? », 2020  </a:t>
            </a:r>
          </a:p>
        </p:txBody>
      </p:sp>
      <p:sp>
        <p:nvSpPr>
          <p:cNvPr id="4" name="Foliennummernplatzhalter 3"/>
          <p:cNvSpPr>
            <a:spLocks noGrp="1"/>
          </p:cNvSpPr>
          <p:nvPr>
            <p:ph type="sldNum" sz="quarter" idx="5"/>
          </p:nvPr>
        </p:nvSpPr>
        <p:spPr/>
        <p:txBody>
          <a:bodyPr/>
          <a:lstStyle/>
          <a:p>
            <a:fld id="{8092378F-6CB0-4B76-A4DF-120CC0F0540F}" type="slidenum">
              <a:rPr lang="de-CH" smtClean="0"/>
              <a:t>10</a:t>
            </a:fld>
            <a:endParaRPr lang="de-CH"/>
          </a:p>
        </p:txBody>
      </p:sp>
    </p:spTree>
    <p:extLst>
      <p:ext uri="{BB962C8B-B14F-4D97-AF65-F5344CB8AC3E}">
        <p14:creationId xmlns:p14="http://schemas.microsoft.com/office/powerpoint/2010/main" val="2471961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197F-EAF2-352C-AF45-DEEBBD4CA74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C9ABA0A-8323-56C7-1CDA-6F9C65A198A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5C75886-573B-B26F-8111-1F986A10CF31}"/>
              </a:ext>
            </a:extLst>
          </p:cNvPr>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Nous avons vu qu'il est urgent d’agir pour protéger la biodiversité en Suisse.</a:t>
            </a:r>
          </a:p>
          <a:p>
            <a:r>
              <a:rPr lang="fr-CH" sz="1200" kern="1200" dirty="0">
                <a:solidFill>
                  <a:schemeClr val="tx1"/>
                </a:solidFill>
                <a:effectLst/>
                <a:latin typeface="Arial" panose="020B0604020202020204" pitchFamily="34" charset="0"/>
                <a:ea typeface="+mn-ea"/>
                <a:cs typeface="Arial" panose="020B0604020202020204" pitchFamily="34" charset="0"/>
              </a:rPr>
              <a:t> </a:t>
            </a:r>
          </a:p>
          <a:p>
            <a:r>
              <a:rPr lang="fr-CH" sz="1200" kern="1200" dirty="0">
                <a:solidFill>
                  <a:schemeClr val="tx1"/>
                </a:solidFill>
                <a:effectLst/>
                <a:latin typeface="Arial" panose="020B0604020202020204" pitchFamily="34" charset="0"/>
                <a:ea typeface="+mn-ea"/>
                <a:cs typeface="Arial" panose="020B0604020202020204" pitchFamily="34" charset="0"/>
              </a:rPr>
              <a:t>Le 25 avril 2012, en adoptant la Stratégie Biodiversité Suisse (SBS), le Conseil fédéral a décidé de mettre en place l'infrastructure écologique. La législation existante en matière de conservation de la nature exige la même chose. Cependant, il ne s'est rien passé depuis des années. L'achèvement de l'infrastructure écologique a donc été reporté de 20 ans.</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*Décision du Conseil fédéral du 18 février 2015 : Les mesures décrites dans le Plan d'action Biodiversité comprennent, d'une part, la réduction des utilisations néfastes de la biodiversité, le soutien aux espèces menacées et la sensibilisation à la biodiversité, à mettre en œuvre d'ici 2025, et, d'autre part, la création et l’entretien d’aires protégées et d’aires de mise en réseau, à mettre en œuvre d'ici 2040.</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 : </a:t>
            </a:r>
            <a:r>
              <a:rPr lang="de-DE" dirty="0"/>
              <a:t>https://</a:t>
            </a:r>
            <a:r>
              <a:rPr lang="de-DE" dirty="0" err="1"/>
              <a:t>pxhere.com</a:t>
            </a:r>
            <a:r>
              <a:rPr lang="de-DE" dirty="0"/>
              <a:t>/de/</a:t>
            </a:r>
            <a:r>
              <a:rPr lang="de-DE" dirty="0" err="1"/>
              <a:t>photo</a:t>
            </a:r>
            <a:r>
              <a:rPr lang="de-DE" dirty="0"/>
              <a:t>/1282916</a:t>
            </a:r>
            <a:endParaRPr lang="fr-CH"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a:extLst>
              <a:ext uri="{FF2B5EF4-FFF2-40B4-BE49-F238E27FC236}">
                <a16:creationId xmlns:a16="http://schemas.microsoft.com/office/drawing/2014/main" id="{FABBA38A-B547-FBB5-ADDE-E3C2606268BB}"/>
              </a:ext>
            </a:extLst>
          </p:cNvPr>
          <p:cNvSpPr>
            <a:spLocks noGrp="1"/>
          </p:cNvSpPr>
          <p:nvPr>
            <p:ph type="sldNum" sz="quarter" idx="5"/>
          </p:nvPr>
        </p:nvSpPr>
        <p:spPr/>
        <p:txBody>
          <a:bodyPr/>
          <a:lstStyle/>
          <a:p>
            <a:fld id="{8092378F-6CB0-4B76-A4DF-120CC0F0540F}" type="slidenum">
              <a:rPr lang="de-CH" smtClean="0"/>
              <a:t>11</a:t>
            </a:fld>
            <a:endParaRPr lang="de-CH"/>
          </a:p>
        </p:txBody>
      </p:sp>
    </p:spTree>
    <p:extLst>
      <p:ext uri="{BB962C8B-B14F-4D97-AF65-F5344CB8AC3E}">
        <p14:creationId xmlns:p14="http://schemas.microsoft.com/office/powerpoint/2010/main" val="27148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Mais que signifie exactement le terme « infrastructure écologique », qu'est-ce qu'il implique ?</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 groupe spécialisé Infrastructure écologique a élaboré une définition détaillée. La définition complète se trouve à l'adresse suivante : </a:t>
            </a:r>
            <a:r>
              <a:rPr lang="fr-CH" sz="1200" u="sng" kern="1200" dirty="0">
                <a:solidFill>
                  <a:schemeClr val="tx1"/>
                </a:solidFill>
                <a:effectLst/>
                <a:latin typeface="Arial" panose="020B0604020202020204" pitchFamily="34" charset="0"/>
                <a:ea typeface="+mn-ea"/>
                <a:cs typeface="Arial" panose="020B0604020202020204" pitchFamily="34" charset="0"/>
                <a:hlinkClick r:id="rId3"/>
              </a:rPr>
              <a:t>https://www.oekologische-infrastruktur.ch/fr/node/74</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 </a:t>
            </a:r>
          </a:p>
          <a:p>
            <a:r>
              <a:rPr lang="fr-CH" sz="1200" kern="1200" dirty="0">
                <a:solidFill>
                  <a:schemeClr val="tx1"/>
                </a:solidFill>
                <a:effectLst/>
                <a:latin typeface="Arial" panose="020B0604020202020204" pitchFamily="34" charset="0"/>
                <a:ea typeface="+mn-ea"/>
                <a:cs typeface="Arial" panose="020B0604020202020204" pitchFamily="34" charset="0"/>
              </a:rPr>
              <a:t>A côté de la flèche bleue, la brève explication/description de la définition</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Les cantons, les villes, </a:t>
            </a:r>
            <a:r>
              <a:rPr lang="fr-CH" sz="1200" kern="1200" dirty="0" err="1">
                <a:solidFill>
                  <a:schemeClr val="tx1"/>
                </a:solidFill>
                <a:effectLst/>
                <a:latin typeface="Arial" panose="020B0604020202020204" pitchFamily="34" charset="0"/>
                <a:ea typeface="+mn-ea"/>
                <a:cs typeface="Arial" panose="020B0604020202020204" pitchFamily="34" charset="0"/>
              </a:rPr>
              <a:t>InfoSpecies</a:t>
            </a:r>
            <a:r>
              <a:rPr lang="fr-CH" sz="1200" kern="1200" dirty="0">
                <a:solidFill>
                  <a:schemeClr val="tx1"/>
                </a:solidFill>
                <a:effectLst/>
                <a:latin typeface="Arial" panose="020B0604020202020204" pitchFamily="34" charset="0"/>
                <a:ea typeface="+mn-ea"/>
                <a:cs typeface="Arial" panose="020B0604020202020204" pitchFamily="34" charset="0"/>
              </a:rPr>
              <a:t> (avec centres de données), la communauté scientifique avec le Forum Biodiversité de l'Académie suisse des sciences (</a:t>
            </a:r>
            <a:r>
              <a:rPr lang="fr-CH" sz="1200" kern="1200" dirty="0" err="1">
                <a:solidFill>
                  <a:schemeClr val="tx1"/>
                </a:solidFill>
                <a:effectLst/>
                <a:latin typeface="Arial" panose="020B0604020202020204" pitchFamily="34" charset="0"/>
                <a:ea typeface="+mn-ea"/>
                <a:cs typeface="Arial" panose="020B0604020202020204" pitchFamily="34" charset="0"/>
              </a:rPr>
              <a:t>scnat</a:t>
            </a:r>
            <a:r>
              <a:rPr lang="fr-CH" sz="1200" kern="1200" dirty="0">
                <a:solidFill>
                  <a:schemeClr val="tx1"/>
                </a:solidFill>
                <a:effectLst/>
                <a:latin typeface="Arial" panose="020B0604020202020204" pitchFamily="34" charset="0"/>
                <a:ea typeface="+mn-ea"/>
                <a:cs typeface="Arial" panose="020B0604020202020204" pitchFamily="34" charset="0"/>
              </a:rPr>
              <a:t>) et l'Institut fédéral de recherche WSL, le Réseau des parcs suisses, l'UICN Suisse et les organisations de protection de la nature </a:t>
            </a:r>
            <a:r>
              <a:rPr lang="fr-CH" sz="1200" kern="1200" dirty="0" err="1">
                <a:solidFill>
                  <a:schemeClr val="tx1"/>
                </a:solidFill>
                <a:effectLst/>
                <a:latin typeface="Arial" panose="020B0604020202020204" pitchFamily="34" charset="0"/>
                <a:ea typeface="+mn-ea"/>
                <a:cs typeface="Arial" panose="020B0604020202020204" pitchFamily="34" charset="0"/>
              </a:rPr>
              <a:t>BirdLife</a:t>
            </a:r>
            <a:r>
              <a:rPr lang="fr-CH" sz="1200" kern="1200" dirty="0">
                <a:solidFill>
                  <a:schemeClr val="tx1"/>
                </a:solidFill>
                <a:effectLst/>
                <a:latin typeface="Arial" panose="020B0604020202020204" pitchFamily="34" charset="0"/>
                <a:ea typeface="+mn-ea"/>
                <a:cs typeface="Arial" panose="020B0604020202020204" pitchFamily="34" charset="0"/>
              </a:rPr>
              <a:t> Suisse, Pro Natura, </a:t>
            </a:r>
            <a:r>
              <a:rPr lang="fr-CH" sz="1200" kern="1200" dirty="0" err="1">
                <a:solidFill>
                  <a:schemeClr val="tx1"/>
                </a:solidFill>
                <a:effectLst/>
                <a:latin typeface="Arial" panose="020B0604020202020204" pitchFamily="34" charset="0"/>
                <a:ea typeface="+mn-ea"/>
                <a:cs typeface="Arial" panose="020B0604020202020204" pitchFamily="34" charset="0"/>
              </a:rPr>
              <a:t>fp</a:t>
            </a:r>
            <a:r>
              <a:rPr lang="fr-CH" sz="1200" kern="1200" dirty="0">
                <a:solidFill>
                  <a:schemeClr val="tx1"/>
                </a:solidFill>
                <a:effectLst/>
                <a:latin typeface="Arial" panose="020B0604020202020204" pitchFamily="34" charset="0"/>
                <a:ea typeface="+mn-ea"/>
                <a:cs typeface="Arial" panose="020B0604020202020204" pitchFamily="34" charset="0"/>
              </a:rPr>
              <a:t> et WWF Suisse collaborent au sein du groupe spécialisé Infrastructure écologique pour assister la Confédération et les cantons dans l’élaboration des bases et le conseil relatif au développement de l’infrastructure écologique.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Images :</a:t>
            </a:r>
          </a:p>
          <a:p>
            <a:r>
              <a:rPr lang="fr-CH" sz="1200" kern="1200" dirty="0">
                <a:solidFill>
                  <a:schemeClr val="tx1"/>
                </a:solidFill>
                <a:effectLst/>
                <a:latin typeface="Arial" panose="020B0604020202020204" pitchFamily="34" charset="0"/>
                <a:ea typeface="+mn-ea"/>
                <a:cs typeface="Arial" panose="020B0604020202020204" pitchFamily="34" charset="0"/>
              </a:rPr>
              <a:t>Bas-marais et bouleau : Franziska </a:t>
            </a:r>
            <a:r>
              <a:rPr lang="fr-CH" sz="1200" kern="1200" dirty="0" err="1">
                <a:solidFill>
                  <a:schemeClr val="tx1"/>
                </a:solidFill>
                <a:effectLst/>
                <a:latin typeface="Arial" panose="020B0604020202020204" pitchFamily="34" charset="0"/>
                <a:ea typeface="+mn-ea"/>
                <a:cs typeface="Arial" panose="020B0604020202020204" pitchFamily="34" charset="0"/>
              </a:rPr>
              <a:t>Wloka</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de-DE" dirty="0"/>
              <a:t>Baum : https://</a:t>
            </a:r>
            <a:r>
              <a:rPr lang="de-DE" dirty="0" err="1"/>
              <a:t>pxhere.com</a:t>
            </a:r>
            <a:r>
              <a:rPr lang="de-DE" dirty="0"/>
              <a:t>/en/</a:t>
            </a:r>
            <a:r>
              <a:rPr lang="de-DE" dirty="0" err="1"/>
              <a:t>photo</a:t>
            </a:r>
            <a:r>
              <a:rPr lang="de-DE" dirty="0"/>
              <a:t>/1624602</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Prairie fleurie : </a:t>
            </a:r>
            <a:r>
              <a:rPr lang="de-DE" dirty="0"/>
              <a:t>https://</a:t>
            </a:r>
            <a:r>
              <a:rPr lang="de-DE" dirty="0" err="1"/>
              <a:t>pxhere.com</a:t>
            </a:r>
            <a:r>
              <a:rPr lang="de-DE" dirty="0"/>
              <a:t>/de/</a:t>
            </a:r>
            <a:r>
              <a:rPr lang="de-DE" dirty="0" err="1"/>
              <a:t>photo</a:t>
            </a:r>
            <a:r>
              <a:rPr lang="de-DE" dirty="0"/>
              <a:t>/1124612</a:t>
            </a:r>
            <a:endParaRPr lang="fr-CH"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Foliennummernplatzhalter 3"/>
          <p:cNvSpPr>
            <a:spLocks noGrp="1"/>
          </p:cNvSpPr>
          <p:nvPr>
            <p:ph type="sldNum" sz="quarter" idx="5"/>
          </p:nvPr>
        </p:nvSpPr>
        <p:spPr/>
        <p:txBody>
          <a:bodyPr/>
          <a:lstStyle/>
          <a:p>
            <a:fld id="{8092378F-6CB0-4B76-A4DF-120CC0F0540F}" type="slidenum">
              <a:rPr lang="de-CH" smtClean="0"/>
              <a:t>12</a:t>
            </a:fld>
            <a:endParaRPr lang="de-CH"/>
          </a:p>
        </p:txBody>
      </p:sp>
    </p:spTree>
    <p:extLst>
      <p:ext uri="{BB962C8B-B14F-4D97-AF65-F5344CB8AC3E}">
        <p14:creationId xmlns:p14="http://schemas.microsoft.com/office/powerpoint/2010/main" val="409508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L’infrastructure écologique ne se limite pas à la mise en réseau ! Avant tout, le nombre et la taille des surfaces de valeur et la qualité de ces surfaces sont d'une importance cruciale.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Il existe des trames très différentes, qui à leur tour sont constituées de sous-trames, également appelées guildes, qui à leur tour contiennent différents habitats.</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Par exemple, les vastes vergers à haute tige avec des haies, des arbres champêtres, des bosquets et des allées forment une sous-trame des habitats semi-ouverts parsemés d'arbres (représentés ici en vert clair).</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Les prairies et les pâturages secs, ainsi que les talus secs, les steppes rocheuses et les zones ouvertes à la lisière des forêts exposées au sud, forment la sous-trame des habitats secs (représentés ici en orange).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Une plus grande diversité structurelle favorise la biodiversité. Pour l'infrastructure écologique, cependant, il est également important que les sous-trames soient liées, c'est-à-dire interconnectées, afin qu'il y ait un réseau de vie fonctionnel.</a:t>
            </a:r>
          </a:p>
          <a:p>
            <a:endParaRPr lang="de-CH" dirty="0"/>
          </a:p>
        </p:txBody>
      </p:sp>
      <p:sp>
        <p:nvSpPr>
          <p:cNvPr id="4" name="Foliennummernplatzhalter 3"/>
          <p:cNvSpPr>
            <a:spLocks noGrp="1"/>
          </p:cNvSpPr>
          <p:nvPr>
            <p:ph type="sldNum" sz="quarter" idx="5"/>
          </p:nvPr>
        </p:nvSpPr>
        <p:spPr/>
        <p:txBody>
          <a:bodyPr/>
          <a:lstStyle/>
          <a:p>
            <a:fld id="{8092378F-6CB0-4B76-A4DF-120CC0F0540F}" type="slidenum">
              <a:rPr lang="de-CH" smtClean="0"/>
              <a:t>13</a:t>
            </a:fld>
            <a:endParaRPr lang="de-CH"/>
          </a:p>
        </p:txBody>
      </p:sp>
    </p:spTree>
    <p:extLst>
      <p:ext uri="{BB962C8B-B14F-4D97-AF65-F5344CB8AC3E}">
        <p14:creationId xmlns:p14="http://schemas.microsoft.com/office/powerpoint/2010/main" val="1387416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Les éléments centraux de l'IE sont les aires centrales qui sont légalement protégées (surfaces protégées telles que les biotopes d'importance nationale des inventaires fédéraux). Les aires centrales doivent être reliées par des aires de mise en réseau et des corridors de connectivité de grande valeur écologique.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L'interaction entre les aires centrales et les aires de mise en réseau est diverse. Ce qu'il faut, ce ne sont pas seulement de nombreuses petites aires centrales, mais aussi des aires plus importantes (en vert). Pour la connectivité, il faut des aires de mise en réseau (indiquées en orange) qui répondent aux exigences des espèces cibles. Il peut s'agir de biotopes-relais (pentagones bleus) ou de surfaces exploitées dans le respect de la nature. Il est essentiel que le reste du paysage soit également exploité de manière à être le plus compatible possible avec la biodiversité. Des mesures supplémentaires et spécifiques de conservation des espèces (étoiles rouges) sont nécessaires tant dans les surfaces de l'infrastructure écologique (indiquées en vert et en orange) qu'en dehors de celles-ci.</a:t>
            </a:r>
          </a:p>
        </p:txBody>
      </p:sp>
      <p:sp>
        <p:nvSpPr>
          <p:cNvPr id="4" name="Foliennummernplatzhalter 3"/>
          <p:cNvSpPr>
            <a:spLocks noGrp="1"/>
          </p:cNvSpPr>
          <p:nvPr>
            <p:ph type="sldNum" sz="quarter" idx="5"/>
          </p:nvPr>
        </p:nvSpPr>
        <p:spPr/>
        <p:txBody>
          <a:bodyPr/>
          <a:lstStyle/>
          <a:p>
            <a:fld id="{8092378F-6CB0-4B76-A4DF-120CC0F0540F}" type="slidenum">
              <a:rPr lang="de-CH" smtClean="0"/>
              <a:t>14</a:t>
            </a:fld>
            <a:endParaRPr lang="de-CH"/>
          </a:p>
        </p:txBody>
      </p:sp>
    </p:spTree>
    <p:extLst>
      <p:ext uri="{BB962C8B-B14F-4D97-AF65-F5344CB8AC3E}">
        <p14:creationId xmlns:p14="http://schemas.microsoft.com/office/powerpoint/2010/main" val="27731119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20748-0E7D-02CF-1DA4-C86CA242C33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A075D97-60CE-0FD8-9636-52761FD088F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A236A8C-AC30-EC57-BC76-2750EFE380C5}"/>
              </a:ext>
            </a:extLst>
          </p:cNvPr>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L'infrastructure écologique est un élément central des efforts globaux de protection de la biodiversité en Suisse.</a:t>
            </a:r>
          </a:p>
          <a:p>
            <a:r>
              <a:rPr lang="fr-CH" sz="1200" kern="1200" dirty="0">
                <a:solidFill>
                  <a:schemeClr val="tx1"/>
                </a:solidFill>
                <a:effectLst/>
                <a:latin typeface="Arial" panose="020B0604020202020204" pitchFamily="34" charset="0"/>
                <a:ea typeface="+mn-ea"/>
                <a:cs typeface="Arial" panose="020B0604020202020204" pitchFamily="34" charset="0"/>
              </a:rPr>
              <a:t>Elle fait partie du système tripartite pour une protection efficace de la nature.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La base de ce système est la protection étendue des habitats sur toute la surface. Cela signifie qu'en principe, dès l'exploitation de l'ensemble du paysage, le plus grand nombre possible de structures naturelles doivent être laissées ou renouvelées, par exemple sous la forme d'une sylviculture proche de la nature ou d'une compensation écologique dans les zones d'habitation et les terres cultivées. </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Sans protection définie, de nombreux habitats importants ne pourraient plus exister aujourd'hui dans notre paysage très exploité, c'est pourquoi nous avons besoin de zones protégées garanties à long terme. L'infrastructure écologique doit permettre d'essayer systématiquement de créer et d'assurer des habitats suffisamment grands et de bonne qualité à des distances accessibles pour la biodiversité.</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Pour une partie des espèces, ces deux instruments ne suffisent pas, elles ont en outre besoin de programmes spécifiques de promotion des espèces, adaptés à leurs besoins. </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Traduit avec </a:t>
            </a:r>
            <a:r>
              <a:rPr lang="fr-CH" sz="1200" kern="1200" dirty="0" err="1">
                <a:solidFill>
                  <a:schemeClr val="tx1"/>
                </a:solidFill>
                <a:effectLst/>
                <a:latin typeface="Arial" panose="020B0604020202020204" pitchFamily="34" charset="0"/>
                <a:ea typeface="+mn-ea"/>
                <a:cs typeface="Arial" panose="020B0604020202020204" pitchFamily="34" charset="0"/>
              </a:rPr>
              <a:t>DeepL.com</a:t>
            </a:r>
            <a:r>
              <a:rPr lang="fr-CH" sz="1200" kern="1200" dirty="0">
                <a:solidFill>
                  <a:schemeClr val="tx1"/>
                </a:solidFill>
                <a:effectLst/>
                <a:latin typeface="Arial" panose="020B0604020202020204" pitchFamily="34" charset="0"/>
                <a:ea typeface="+mn-ea"/>
                <a:cs typeface="Arial" panose="020B0604020202020204" pitchFamily="34" charset="0"/>
              </a:rPr>
              <a:t> (version gratuite)</a:t>
            </a:r>
          </a:p>
        </p:txBody>
      </p:sp>
      <p:sp>
        <p:nvSpPr>
          <p:cNvPr id="4" name="Foliennummernplatzhalter 3">
            <a:extLst>
              <a:ext uri="{FF2B5EF4-FFF2-40B4-BE49-F238E27FC236}">
                <a16:creationId xmlns:a16="http://schemas.microsoft.com/office/drawing/2014/main" id="{933163DA-23A4-BE16-A785-953B9A5E7916}"/>
              </a:ext>
            </a:extLst>
          </p:cNvPr>
          <p:cNvSpPr>
            <a:spLocks noGrp="1"/>
          </p:cNvSpPr>
          <p:nvPr>
            <p:ph type="sldNum" sz="quarter" idx="5"/>
          </p:nvPr>
        </p:nvSpPr>
        <p:spPr/>
        <p:txBody>
          <a:bodyPr/>
          <a:lstStyle/>
          <a:p>
            <a:fld id="{8092378F-6CB0-4B76-A4DF-120CC0F0540F}" type="slidenum">
              <a:rPr lang="de-CH" smtClean="0"/>
              <a:t>15</a:t>
            </a:fld>
            <a:endParaRPr lang="de-CH"/>
          </a:p>
        </p:txBody>
      </p:sp>
    </p:spTree>
    <p:extLst>
      <p:ext uri="{BB962C8B-B14F-4D97-AF65-F5344CB8AC3E}">
        <p14:creationId xmlns:p14="http://schemas.microsoft.com/office/powerpoint/2010/main" val="3461822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noProof="0" dirty="0">
                <a:solidFill>
                  <a:schemeClr val="tx1"/>
                </a:solidFill>
                <a:effectLst/>
                <a:latin typeface="Arial" panose="020B0604020202020204" pitchFamily="34" charset="0"/>
                <a:ea typeface="+mn-ea"/>
                <a:cs typeface="Arial" panose="020B0604020202020204" pitchFamily="34" charset="0"/>
              </a:rPr>
              <a:t>Principes qui doivent sous-tendre une IE efficiente. Nous aborderons en détail les différents principes dans les diapositives suivantes.</a:t>
            </a:r>
          </a:p>
          <a:p>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kern="1200" noProof="0" dirty="0">
                <a:solidFill>
                  <a:schemeClr val="tx1"/>
                </a:solidFill>
                <a:effectLst/>
                <a:latin typeface="Arial" panose="020B0604020202020204" pitchFamily="34" charset="0"/>
                <a:ea typeface="+mn-ea"/>
                <a:cs typeface="Arial" panose="020B0604020202020204" pitchFamily="34" charset="0"/>
              </a:rPr>
              <a:t>Images:</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err="1"/>
              <a:t>Pie-grièche</a:t>
            </a:r>
            <a:r>
              <a:rPr lang="de-DE" dirty="0"/>
              <a:t> à </a:t>
            </a:r>
            <a:r>
              <a:rPr lang="de-DE" dirty="0" err="1"/>
              <a:t>tête</a:t>
            </a:r>
            <a:r>
              <a:rPr lang="de-DE" dirty="0"/>
              <a:t> </a:t>
            </a:r>
            <a:r>
              <a:rPr lang="de-DE" dirty="0" err="1"/>
              <a:t>rousse</a:t>
            </a:r>
            <a:r>
              <a:rPr lang="de-DE" dirty="0"/>
              <a:t> : </a:t>
            </a:r>
            <a:r>
              <a:rPr lang="de-CH" b="0" i="0" u="sng" dirty="0">
                <a:solidFill>
                  <a:srgbClr val="0078D7"/>
                </a:solidFill>
                <a:effectLst/>
                <a:latin typeface="Aptos" panose="020B0004020202020204" pitchFamily="34" charset="0"/>
              </a:rPr>
              <a:t>Michael Gerber</a:t>
            </a:r>
          </a:p>
          <a:p>
            <a:pPr marL="0" marR="0" lvl="0" indent="0" algn="l" defTabSz="914400" rtl="0" eaLnBrk="1" fontAlgn="auto" latinLnBrk="0" hangingPunct="1">
              <a:lnSpc>
                <a:spcPct val="100000"/>
              </a:lnSpc>
              <a:spcBef>
                <a:spcPts val="0"/>
              </a:spcBef>
              <a:spcAft>
                <a:spcPts val="0"/>
              </a:spcAft>
              <a:buClrTx/>
              <a:buSzTx/>
              <a:buFontTx/>
              <a:buNone/>
              <a:tabLst/>
              <a:defRPr/>
            </a:pPr>
            <a:r>
              <a:rPr lang="de-CH" b="0" i="0" u="none" dirty="0">
                <a:solidFill>
                  <a:srgbClr val="0078D7"/>
                </a:solidFill>
                <a:effectLst/>
                <a:latin typeface="Aptos" panose="020B0004020202020204" pitchFamily="34" charset="0"/>
              </a:rPr>
              <a:t>le </a:t>
            </a:r>
            <a:r>
              <a:rPr lang="de-CH" b="0" i="0" u="none" dirty="0" err="1">
                <a:solidFill>
                  <a:srgbClr val="0078D7"/>
                </a:solidFill>
                <a:effectLst/>
                <a:latin typeface="Aptos" panose="020B0004020202020204" pitchFamily="34" charset="0"/>
              </a:rPr>
              <a:t>paysage</a:t>
            </a:r>
            <a:r>
              <a:rPr lang="de-CH" b="0" i="0" u="none" dirty="0">
                <a:solidFill>
                  <a:srgbClr val="0078D7"/>
                </a:solidFill>
                <a:effectLst/>
                <a:latin typeface="Aptos" panose="020B0004020202020204" pitchFamily="34" charset="0"/>
              </a:rPr>
              <a:t> : BirdLife Schweiz</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Le </a:t>
            </a:r>
            <a:r>
              <a:rPr lang="de-DE" dirty="0" err="1"/>
              <a:t>capricorne</a:t>
            </a:r>
            <a:r>
              <a:rPr lang="de-DE" dirty="0"/>
              <a:t> des Alpes : Franziska Wloka</a:t>
            </a:r>
          </a:p>
          <a:p>
            <a:r>
              <a:rPr lang="de-DE" dirty="0" err="1"/>
              <a:t>Arbre</a:t>
            </a:r>
            <a:r>
              <a:rPr lang="de-DE" dirty="0"/>
              <a:t> </a:t>
            </a:r>
            <a:r>
              <a:rPr lang="de-DE" dirty="0" err="1"/>
              <a:t>mort</a:t>
            </a:r>
            <a:r>
              <a:rPr lang="de-DE" dirty="0"/>
              <a:t> : BirdLife Schweiz</a:t>
            </a:r>
          </a:p>
          <a:p>
            <a:r>
              <a:rPr lang="de-DE" dirty="0" err="1"/>
              <a:t>Crapaud</a:t>
            </a:r>
            <a:r>
              <a:rPr lang="de-DE" dirty="0"/>
              <a:t> commun : Franziska </a:t>
            </a:r>
            <a:r>
              <a:rPr lang="de-DE" dirty="0" err="1"/>
              <a:t>Wloka</a:t>
            </a:r>
            <a:endParaRPr lang="de-DE" dirty="0"/>
          </a:p>
          <a:p>
            <a:r>
              <a:rPr lang="de-DE" dirty="0" err="1"/>
              <a:t>chauve-souris</a:t>
            </a:r>
            <a:r>
              <a:rPr lang="de-DE" dirty="0"/>
              <a:t>: Stefan Greif</a:t>
            </a:r>
          </a:p>
        </p:txBody>
      </p:sp>
      <p:sp>
        <p:nvSpPr>
          <p:cNvPr id="4" name="Foliennummernplatzhalter 3"/>
          <p:cNvSpPr>
            <a:spLocks noGrp="1"/>
          </p:cNvSpPr>
          <p:nvPr>
            <p:ph type="sldNum" sz="quarter" idx="5"/>
          </p:nvPr>
        </p:nvSpPr>
        <p:spPr/>
        <p:txBody>
          <a:bodyPr/>
          <a:lstStyle/>
          <a:p>
            <a:fld id="{8092378F-6CB0-4B76-A4DF-120CC0F0540F}" type="slidenum">
              <a:rPr lang="de-CH" smtClean="0"/>
              <a:t>16</a:t>
            </a:fld>
            <a:endParaRPr lang="de-CH"/>
          </a:p>
        </p:txBody>
      </p:sp>
    </p:spTree>
    <p:extLst>
      <p:ext uri="{BB962C8B-B14F-4D97-AF65-F5344CB8AC3E}">
        <p14:creationId xmlns:p14="http://schemas.microsoft.com/office/powerpoint/2010/main" val="13210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Les espèces végétales et animales ont des exigences très spécifiques et sont donc liées à des endroits précis du paysage. Le choix des aires centrales, des biotopes-relais et des aires de mise en réseau doit être basé sur ces éléments. L'infrastructure écologique ne doit pas être située n'importe où, mais là où les populations existent déjà et où elles peuvent être nouvellement créées grâce à la mise en réseau.</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Exemple chevêche d’Athéna : a besoin d’habitats exploités extensivement tels que vergers à haute tige.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Exemple pie-grièche écorcheur : a besoin de haies comme sites de nidification et de terrains de chasse riches en insectes.</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Images :</a:t>
            </a:r>
          </a:p>
          <a:p>
            <a:r>
              <a:rPr lang="fr-CH" sz="1200" kern="1200" dirty="0">
                <a:solidFill>
                  <a:schemeClr val="tx1"/>
                </a:solidFill>
                <a:effectLst/>
                <a:latin typeface="Arial" panose="020B0604020202020204" pitchFamily="34" charset="0"/>
                <a:ea typeface="+mn-ea"/>
                <a:cs typeface="Arial" panose="020B0604020202020204" pitchFamily="34" charset="0"/>
              </a:rPr>
              <a:t>En haut à gauche : Russell </a:t>
            </a:r>
            <a:r>
              <a:rPr lang="fr-CH" sz="1200" kern="1200" dirty="0" err="1">
                <a:solidFill>
                  <a:schemeClr val="tx1"/>
                </a:solidFill>
                <a:effectLst/>
                <a:latin typeface="Arial" panose="020B0604020202020204" pitchFamily="34" charset="0"/>
                <a:ea typeface="+mn-ea"/>
                <a:cs typeface="Arial" panose="020B0604020202020204" pitchFamily="34" charset="0"/>
              </a:rPr>
              <a:t>Savory</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En haut à droite : Jonas </a:t>
            </a:r>
            <a:r>
              <a:rPr lang="fr-CH" sz="1200" kern="1200" dirty="0" err="1">
                <a:solidFill>
                  <a:schemeClr val="tx1"/>
                </a:solidFill>
                <a:effectLst/>
                <a:latin typeface="Arial" panose="020B0604020202020204" pitchFamily="34" charset="0"/>
                <a:ea typeface="+mn-ea"/>
                <a:cs typeface="Arial" panose="020B0604020202020204" pitchFamily="34" charset="0"/>
              </a:rPr>
              <a:t>Landolt</a:t>
            </a:r>
            <a:endParaRPr lang="fr-CH"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En </a:t>
            </a:r>
            <a:r>
              <a:rPr lang="de-CH" dirty="0" err="1"/>
              <a:t>bas</a:t>
            </a:r>
            <a:r>
              <a:rPr lang="de-CH" dirty="0"/>
              <a:t> à </a:t>
            </a:r>
            <a:r>
              <a:rPr lang="de-CH" dirty="0" err="1"/>
              <a:t>gauche</a:t>
            </a:r>
            <a:r>
              <a:rPr lang="de-CH" dirty="0"/>
              <a:t> : </a:t>
            </a:r>
            <a:r>
              <a:rPr lang="de-CH" b="0" i="0" u="sng" dirty="0">
                <a:solidFill>
                  <a:srgbClr val="0078D7"/>
                </a:solidFill>
                <a:effectLst/>
                <a:latin typeface="Aptos" panose="020B0004020202020204" pitchFamily="34" charset="0"/>
                <a:hlinkClick r:id="rId3" tooltip="http://www.bilder.birdlife.ch/"/>
              </a:rPr>
              <a:t>www.bilder.birdlife.ch</a:t>
            </a:r>
            <a:endParaRPr lang="de-CH" b="0" i="0" u="sng" dirty="0">
              <a:solidFill>
                <a:srgbClr val="0078D7"/>
              </a:solidFill>
              <a:effectLst/>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CH" dirty="0"/>
              <a:t>En </a:t>
            </a:r>
            <a:r>
              <a:rPr lang="de-CH" dirty="0" err="1"/>
              <a:t>bas</a:t>
            </a:r>
            <a:r>
              <a:rPr lang="de-CH" dirty="0"/>
              <a:t> à </a:t>
            </a:r>
            <a:r>
              <a:rPr lang="de-CH" dirty="0" err="1"/>
              <a:t>droite</a:t>
            </a:r>
            <a:r>
              <a:rPr lang="de-CH" dirty="0"/>
              <a:t> : </a:t>
            </a:r>
            <a:r>
              <a:rPr lang="de-DE" baseline="0" dirty="0"/>
              <a:t>https://</a:t>
            </a:r>
            <a:r>
              <a:rPr lang="de-DE" baseline="0" dirty="0" err="1"/>
              <a:t>pxhere.com</a:t>
            </a:r>
            <a:r>
              <a:rPr lang="de-DE" baseline="0" dirty="0"/>
              <a:t>/en/</a:t>
            </a:r>
            <a:r>
              <a:rPr lang="de-DE" baseline="0" dirty="0" err="1"/>
              <a:t>photo</a:t>
            </a:r>
            <a:r>
              <a:rPr lang="de-DE" baseline="0" dirty="0"/>
              <a:t>/1019517</a:t>
            </a:r>
            <a:endParaRPr lang="de-CH" dirty="0"/>
          </a:p>
          <a:p>
            <a:endParaRPr lang="de-CH" dirty="0"/>
          </a:p>
        </p:txBody>
      </p:sp>
      <p:sp>
        <p:nvSpPr>
          <p:cNvPr id="4" name="Foliennummernplatzhalter 3"/>
          <p:cNvSpPr>
            <a:spLocks noGrp="1"/>
          </p:cNvSpPr>
          <p:nvPr>
            <p:ph type="sldNum" sz="quarter" idx="5"/>
          </p:nvPr>
        </p:nvSpPr>
        <p:spPr/>
        <p:txBody>
          <a:bodyPr/>
          <a:lstStyle/>
          <a:p>
            <a:fld id="{8092378F-6CB0-4B76-A4DF-120CC0F0540F}" type="slidenum">
              <a:rPr lang="de-CH" smtClean="0"/>
              <a:t>17</a:t>
            </a:fld>
            <a:endParaRPr lang="de-CH"/>
          </a:p>
        </p:txBody>
      </p:sp>
    </p:spTree>
    <p:extLst>
      <p:ext uri="{BB962C8B-B14F-4D97-AF65-F5344CB8AC3E}">
        <p14:creationId xmlns:p14="http://schemas.microsoft.com/office/powerpoint/2010/main" val="12575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Jedes Lebewesen hat auch andere Ansprüche wenn man seine lebensfähige Population betrachtet. Während man für manche Arten nur eine Wiese schützt, muss für andere deutlich </a:t>
            </a:r>
            <a:r>
              <a:rPr lang="de-DE" dirty="0" err="1"/>
              <a:t>grössere</a:t>
            </a:r>
            <a:r>
              <a:rPr lang="de-DE" dirty="0"/>
              <a:t> </a:t>
            </a:r>
            <a:r>
              <a:rPr lang="de-DE" dirty="0" err="1"/>
              <a:t>Massstäbe</a:t>
            </a:r>
            <a:r>
              <a:rPr lang="de-DE" dirty="0"/>
              <a:t> angelegt werden um der Population genug Platz zu bieten.</a:t>
            </a:r>
          </a:p>
          <a:p>
            <a:pPr marL="0" marR="0" indent="0" algn="l" defTabSz="457200" rtl="0" eaLnBrk="1" fontAlgn="auto" latinLnBrk="0" hangingPunct="1">
              <a:lnSpc>
                <a:spcPct val="100000"/>
              </a:lnSpc>
              <a:spcBef>
                <a:spcPts val="0"/>
              </a:spcBef>
              <a:spcAft>
                <a:spcPts val="0"/>
              </a:spcAft>
              <a:buClrTx/>
              <a:buSzTx/>
              <a:buFontTx/>
              <a:buNone/>
              <a:tabLst/>
              <a:defRPr/>
            </a:pPr>
            <a:endParaRPr lang="de-D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Beispiel Neuntöter, Vogel des Jahres 2020: Mögliche Jagdreviere (rot umrandet) und Brutplätze (gelbe Punkte) müssen nahe beieinander liegen Ein solches Netzwerk über die gesamte Landschaft als Teil der Ö. I. ist auch für andere Arten wichtig</a:t>
            </a:r>
            <a:r>
              <a:rPr lang="de-DE"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aseline="0" dirty="0"/>
          </a:p>
          <a:p>
            <a:r>
              <a:rPr lang="de-DE" dirty="0"/>
              <a:t>Der Neuntöter</a:t>
            </a:r>
            <a:r>
              <a:rPr lang="de-DE" baseline="0" dirty="0"/>
              <a:t> braucht vor allem drei Lebensraumelemente: </a:t>
            </a:r>
          </a:p>
          <a:p>
            <a:r>
              <a:rPr lang="de-DE" baseline="0" dirty="0"/>
              <a:t>1. Artenreiche, magere kurze Vegetation mit einer reichhaltigen Insektenfauna</a:t>
            </a:r>
          </a:p>
          <a:p>
            <a:r>
              <a:rPr lang="de-DE" baseline="0" dirty="0"/>
              <a:t>2. Dornbüsche als Nistplatz und um die Beute </a:t>
            </a:r>
            <a:r>
              <a:rPr lang="de-DE" baseline="0" dirty="0" err="1"/>
              <a:t>aufzuspiessen</a:t>
            </a:r>
            <a:endParaRPr lang="de-DE" baseline="0" dirty="0"/>
          </a:p>
          <a:p>
            <a:r>
              <a:rPr lang="de-DE" baseline="0" dirty="0"/>
              <a:t>3. Sitzwarten, damit er auf die Beute lauern kann</a:t>
            </a:r>
          </a:p>
          <a:p>
            <a:endParaRPr lang="de-DE" baseline="0" dirty="0"/>
          </a:p>
          <a:p>
            <a:r>
              <a:rPr lang="de-DE" baseline="0" dirty="0"/>
              <a:t>Die </a:t>
            </a:r>
            <a:r>
              <a:rPr lang="de-DE" baseline="0" dirty="0" err="1"/>
              <a:t>Reviergrösse</a:t>
            </a:r>
            <a:r>
              <a:rPr lang="de-DE" baseline="0" dirty="0"/>
              <a:t> beträgt in Mitteleuropa in guten Gebieten zwischen 1,5ha und 2ha, steigt aber mit mangelhafter Qualität der Lebensräume (zu wenig Nahrung) auf bis zu 6ha an. </a:t>
            </a:r>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fld id="{8092378F-6CB0-4B76-A4DF-120CC0F0540F}" type="slidenum">
              <a:rPr lang="de-CH" smtClean="0"/>
              <a:t>18</a:t>
            </a:fld>
            <a:endParaRPr lang="de-CH"/>
          </a:p>
        </p:txBody>
      </p:sp>
    </p:spTree>
    <p:extLst>
      <p:ext uri="{BB962C8B-B14F-4D97-AF65-F5344CB8AC3E}">
        <p14:creationId xmlns:p14="http://schemas.microsoft.com/office/powerpoint/2010/main" val="4287643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La mise en réseau signifie non seulement la protection d'un habitat linéaire (haie, cours d'eau,...), mais aussi la création de biotopes-relais et l'élimination des obstacles. Chaque espèce doit pouvoir se déplacer. Les espaces entre les habitats primaires doivent être perméables pour elle et les nouveaux habitats doivent être situés à des distances qu'elle peut franchir.</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Les différents types de mobilité :</a:t>
            </a:r>
          </a:p>
          <a:p>
            <a:pPr lvl="0"/>
            <a:r>
              <a:rPr lang="fr-CH" sz="1200" kern="1200" dirty="0">
                <a:solidFill>
                  <a:schemeClr val="tx1"/>
                </a:solidFill>
                <a:effectLst/>
                <a:latin typeface="Arial" panose="020B0604020202020204" pitchFamily="34" charset="0"/>
                <a:ea typeface="+mn-ea"/>
                <a:cs typeface="Arial" panose="020B0604020202020204" pitchFamily="34" charset="0"/>
              </a:rPr>
              <a:t>- Mobilité quotidienne : les animaux se déplacent entre l’endroit où ils dorment, celui où ils se nourrissent, etc. Ils doivent aussi pouvoir changer de site de nourrissage. </a:t>
            </a:r>
          </a:p>
          <a:p>
            <a:pPr lvl="0"/>
            <a:r>
              <a:rPr lang="fr-CH" sz="1200" kern="1200" dirty="0">
                <a:solidFill>
                  <a:schemeClr val="tx1"/>
                </a:solidFill>
                <a:effectLst/>
                <a:latin typeface="Arial" panose="020B0604020202020204" pitchFamily="34" charset="0"/>
                <a:ea typeface="+mn-ea"/>
                <a:cs typeface="Arial" panose="020B0604020202020204" pitchFamily="34" charset="0"/>
              </a:rPr>
              <a:t>- Migrations saisonnières : p. ex. le déplacement des amphibiens pour aller sur le site de ponte (étang) puis se rendre dans leurs habitats d’été, migration des oiseaux. </a:t>
            </a:r>
          </a:p>
          <a:p>
            <a:pPr lvl="0"/>
            <a:r>
              <a:rPr lang="fr-CH" sz="1200" kern="1200" dirty="0">
                <a:solidFill>
                  <a:schemeClr val="tx1"/>
                </a:solidFill>
                <a:effectLst/>
                <a:latin typeface="Arial" panose="020B0604020202020204" pitchFamily="34" charset="0"/>
                <a:ea typeface="+mn-ea"/>
                <a:cs typeface="Arial" panose="020B0604020202020204" pitchFamily="34" charset="0"/>
              </a:rPr>
              <a:t>- Dispersion : certains individus d’une population partent à la recherche d’un nouvel habitat, changent entre les populations ou agrandissent la surface habitée par l’espèce. </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Exemple de la chevêche d’Athéna : elle est très territoriale et a besoin d'assez d'espace pour trouver suffisamment de nourriture. En été, elle a besoin de moins d'espace (en moyenne 5 ha) que pendant l'hiver où elle doit chercher davantage de nourriture (en moyenne 17 ha). Mais nous devons aussi regarder au-delà des besoins individuels d'un couple de chevêches. Nous avons besoin d’aires protégées plus vastes pour que les jeunes chevêches puissent trouver un nouveau territoire en automne. Nous devons atténuer les dangers tels que les routes à fort trafic pour leur permettre de migrer sans entrave. Les zones tampons autour de petites aires centrales peuvent soutenir des populations puits de valeur.</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Images :</a:t>
            </a:r>
          </a:p>
          <a:p>
            <a:pPr marL="0" marR="0" lvl="0" indent="0" algn="l" defTabSz="914400" rtl="0" eaLnBrk="1" fontAlgn="auto" latinLnBrk="0" hangingPunct="1">
              <a:lnSpc>
                <a:spcPct val="100000"/>
              </a:lnSpc>
              <a:spcBef>
                <a:spcPts val="0"/>
              </a:spcBef>
              <a:spcAft>
                <a:spcPts val="0"/>
              </a:spcAft>
              <a:buClrTx/>
              <a:buSzTx/>
              <a:buFontTx/>
              <a:buNone/>
              <a:tabLst/>
              <a:defRPr/>
            </a:pPr>
            <a:r>
              <a:rPr lang="fr-CH" sz="1200" kern="1200" dirty="0">
                <a:solidFill>
                  <a:schemeClr val="tx1"/>
                </a:solidFill>
                <a:effectLst/>
                <a:latin typeface="Arial" panose="020B0604020202020204" pitchFamily="34" charset="0"/>
                <a:ea typeface="+mn-ea"/>
                <a:cs typeface="Arial" panose="020B0604020202020204" pitchFamily="34" charset="0"/>
              </a:rPr>
              <a:t>Chevêches d’Athéna : Eduard </a:t>
            </a:r>
            <a:r>
              <a:rPr lang="fr-CH" sz="1200" kern="1200" dirty="0" err="1">
                <a:solidFill>
                  <a:schemeClr val="tx1"/>
                </a:solidFill>
                <a:effectLst/>
                <a:latin typeface="Arial" panose="020B0604020202020204" pitchFamily="34" charset="0"/>
                <a:ea typeface="+mn-ea"/>
                <a:cs typeface="Arial" panose="020B0604020202020204" pitchFamily="34" charset="0"/>
              </a:rPr>
              <a:t>Germann</a:t>
            </a:r>
            <a:r>
              <a:rPr lang="fr-CH" sz="1200" kern="1200" dirty="0">
                <a:solidFill>
                  <a:schemeClr val="tx1"/>
                </a:solidFill>
                <a:effectLst/>
                <a:latin typeface="Arial" panose="020B0604020202020204" pitchFamily="34" charset="0"/>
                <a:ea typeface="+mn-ea"/>
                <a:cs typeface="Arial" panose="020B0604020202020204" pitchFamily="34" charset="0"/>
              </a:rPr>
              <a:t>, </a:t>
            </a:r>
            <a:r>
              <a:rPr lang="de-CH" b="0" i="0" u="sng" dirty="0">
                <a:solidFill>
                  <a:srgbClr val="0078D7"/>
                </a:solidFill>
                <a:effectLst/>
                <a:latin typeface="Aptos" panose="020B0004020202020204" pitchFamily="34" charset="0"/>
                <a:hlinkClick r:id="rId3" tooltip="http://www.bilder.birdlife.ch/"/>
              </a:rPr>
              <a:t>www.bilder.birdlife.ch</a:t>
            </a:r>
            <a:endParaRPr lang="de-CH" b="0" i="0" u="sng" dirty="0">
              <a:solidFill>
                <a:srgbClr val="0078D7"/>
              </a:solidFill>
              <a:effectLst/>
              <a:latin typeface="Aptos" panose="020B00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Crapaud commun : Franziska </a:t>
            </a:r>
            <a:r>
              <a:rPr lang="fr-CH" sz="1200" kern="1200" dirty="0" err="1">
                <a:solidFill>
                  <a:schemeClr val="tx1"/>
                </a:solidFill>
                <a:effectLst/>
                <a:latin typeface="Arial" panose="020B0604020202020204" pitchFamily="34" charset="0"/>
                <a:ea typeface="+mn-ea"/>
                <a:cs typeface="Arial" panose="020B0604020202020204" pitchFamily="34" charset="0"/>
              </a:rPr>
              <a:t>Wloka</a:t>
            </a:r>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de-DE" dirty="0" err="1"/>
              <a:t>chauve-souris</a:t>
            </a:r>
            <a:r>
              <a:rPr lang="de-DE" dirty="0"/>
              <a:t>: Stefan Greif</a:t>
            </a:r>
          </a:p>
          <a:p>
            <a:endParaRPr lang="de-CH" dirty="0"/>
          </a:p>
        </p:txBody>
      </p:sp>
      <p:sp>
        <p:nvSpPr>
          <p:cNvPr id="4" name="Foliennummernplatzhalter 3"/>
          <p:cNvSpPr>
            <a:spLocks noGrp="1"/>
          </p:cNvSpPr>
          <p:nvPr>
            <p:ph type="sldNum" sz="quarter" idx="5"/>
          </p:nvPr>
        </p:nvSpPr>
        <p:spPr/>
        <p:txBody>
          <a:bodyPr/>
          <a:lstStyle/>
          <a:p>
            <a:fld id="{8092378F-6CB0-4B76-A4DF-120CC0F0540F}" type="slidenum">
              <a:rPr lang="de-CH" smtClean="0"/>
              <a:t>19</a:t>
            </a:fld>
            <a:endParaRPr lang="de-CH"/>
          </a:p>
        </p:txBody>
      </p:sp>
    </p:spTree>
    <p:extLst>
      <p:ext uri="{BB962C8B-B14F-4D97-AF65-F5344CB8AC3E}">
        <p14:creationId xmlns:p14="http://schemas.microsoft.com/office/powerpoint/2010/main" val="1688518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Arial" panose="020B0604020202020204" pitchFamily="34" charset="0"/>
                <a:ea typeface="+mn-ea"/>
                <a:cs typeface="Arial" panose="020B0604020202020204" pitchFamily="34" charset="0"/>
              </a:rPr>
              <a:t>Les aires protégées existantes constituent la base de la mise en place de l’IE.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Il y a actuellement trop peu de zones protégées et elles sont souvent fragmentées ou isolées. Par exemple, il manque aux amphibiens les habitats terrestres et les grands animaux sauvages n'ont pas de fonds de vallée dans le parc national. En outre, les zones protégées sont souvent en mauvais état et doivent être améliorées de toute urgence sur le plan écologique. Ainsi, les hauts-marais continuent de s'assécher, les bas-marais s’embroussaillent ou sont trop fertilisés, et les forêts alluviales et les sites de reproduction des batraciens manquent de dynamique naturelle.</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Une base importante pour le développement réussi des aires centrales est donc la conservation et l'entretien de ces aires.</a:t>
            </a:r>
          </a:p>
          <a:p>
            <a:endParaRPr lang="fr-CH" sz="1200" kern="1200" dirty="0">
              <a:solidFill>
                <a:schemeClr val="tx1"/>
              </a:solidFill>
              <a:effectLst/>
              <a:latin typeface="Arial" panose="020B0604020202020204" pitchFamily="34" charset="0"/>
              <a:ea typeface="+mn-ea"/>
              <a:cs typeface="Arial" panose="020B0604020202020204" pitchFamily="34" charset="0"/>
            </a:endParaRPr>
          </a:p>
          <a:p>
            <a:r>
              <a:rPr lang="fr-CH" sz="1200" kern="1200" dirty="0">
                <a:solidFill>
                  <a:schemeClr val="tx1"/>
                </a:solidFill>
                <a:effectLst/>
                <a:latin typeface="Arial" panose="020B0604020202020204" pitchFamily="34" charset="0"/>
                <a:ea typeface="+mn-ea"/>
                <a:cs typeface="Arial" panose="020B0604020202020204" pitchFamily="34" charset="0"/>
              </a:rPr>
              <a:t>Image : Stefan Bachmann</a:t>
            </a:r>
          </a:p>
        </p:txBody>
      </p:sp>
      <p:sp>
        <p:nvSpPr>
          <p:cNvPr id="4" name="Foliennummernplatzhalter 3"/>
          <p:cNvSpPr>
            <a:spLocks noGrp="1"/>
          </p:cNvSpPr>
          <p:nvPr>
            <p:ph type="sldNum" sz="quarter" idx="5"/>
          </p:nvPr>
        </p:nvSpPr>
        <p:spPr/>
        <p:txBody>
          <a:bodyPr/>
          <a:lstStyle/>
          <a:p>
            <a:fld id="{8092378F-6CB0-4B76-A4DF-120CC0F0540F}" type="slidenum">
              <a:rPr lang="de-CH" smtClean="0"/>
              <a:t>20</a:t>
            </a:fld>
            <a:endParaRPr lang="de-CH"/>
          </a:p>
        </p:txBody>
      </p:sp>
    </p:spTree>
    <p:extLst>
      <p:ext uri="{BB962C8B-B14F-4D97-AF65-F5344CB8AC3E}">
        <p14:creationId xmlns:p14="http://schemas.microsoft.com/office/powerpoint/2010/main" val="2515800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fr-CH" sz="1200" kern="1200" dirty="0">
                <a:solidFill>
                  <a:schemeClr val="tx1"/>
                </a:solidFill>
                <a:effectLst/>
                <a:latin typeface="+mn-lt"/>
                <a:ea typeface="+mn-ea"/>
                <a:cs typeface="Arial" panose="020B0604020202020204" pitchFamily="34" charset="0"/>
              </a:rPr>
              <a:t>La Suisse est loin d'atteindre l'objectif de protection des surfaces à hauteur d'environ 30 % du territoire national, qui serait nécessaire à la conservation de la biodiversité et auquel elle s'est engagée au niveau international. Même s'il ne s'agit pas d'atteindre des pourcentages exacts, mais de mettre en place un système de zones protégées qui fonctionne, la Suisse est très en retard sur cet objectif. Les « joyaux de la couronne » de la protection de la nature suisse, les biotopes d'importance nationale, ne représentent au total que 2,2% de la surface totale. </a:t>
            </a:r>
          </a:p>
          <a:p>
            <a:endParaRPr lang="fr-CH" sz="1200" kern="1200" dirty="0">
              <a:solidFill>
                <a:schemeClr val="tx1"/>
              </a:solidFill>
              <a:effectLst/>
              <a:latin typeface="+mn-lt"/>
              <a:ea typeface="+mn-ea"/>
              <a:cs typeface="Arial" panose="020B0604020202020204" pitchFamily="34" charset="0"/>
            </a:endParaRPr>
          </a:p>
          <a:p>
            <a:r>
              <a:rPr lang="fr-CH" sz="1200" kern="1200" dirty="0">
                <a:solidFill>
                  <a:schemeClr val="tx1"/>
                </a:solidFill>
                <a:effectLst/>
                <a:latin typeface="+mn-lt"/>
                <a:ea typeface="+mn-ea"/>
                <a:cs typeface="Arial" panose="020B0604020202020204" pitchFamily="34" charset="0"/>
              </a:rPr>
              <a:t>Traduit avec </a:t>
            </a:r>
            <a:r>
              <a:rPr lang="fr-CH" sz="1200" kern="1200" dirty="0" err="1">
                <a:solidFill>
                  <a:schemeClr val="tx1"/>
                </a:solidFill>
                <a:effectLst/>
                <a:latin typeface="+mn-lt"/>
                <a:ea typeface="+mn-ea"/>
                <a:cs typeface="Arial" panose="020B0604020202020204" pitchFamily="34" charset="0"/>
              </a:rPr>
              <a:t>DeepL.com</a:t>
            </a:r>
            <a:r>
              <a:rPr lang="fr-CH" sz="1200" kern="1200" dirty="0">
                <a:solidFill>
                  <a:schemeClr val="tx1"/>
                </a:solidFill>
                <a:effectLst/>
                <a:latin typeface="+mn-lt"/>
                <a:ea typeface="+mn-ea"/>
                <a:cs typeface="Arial" panose="020B0604020202020204" pitchFamily="34" charset="0"/>
              </a:rPr>
              <a:t> (version gratuite)</a:t>
            </a:r>
          </a:p>
          <a:p>
            <a:r>
              <a:rPr lang="fr-CH" sz="1200" kern="1200" dirty="0">
                <a:solidFill>
                  <a:schemeClr val="tx1"/>
                </a:solidFill>
                <a:effectLst/>
                <a:latin typeface="+mn-lt"/>
                <a:ea typeface="+mn-ea"/>
                <a:cs typeface="Arial" panose="020B0604020202020204" pitchFamily="34" charset="0"/>
              </a:rPr>
              <a:t>Les catégories d’aires protégées se chevauchent beaucoup et certaines surfaces ont un statut de protection double, voire triple (par exemple dans le cas des bas-marais, des zones alluviales et des sites de reproduction des batraciens d'importance nationale). </a:t>
            </a:r>
          </a:p>
          <a:p>
            <a:endParaRPr lang="fr-CH" sz="1200" kern="1200" dirty="0">
              <a:solidFill>
                <a:schemeClr val="tx1"/>
              </a:solidFill>
              <a:effectLst/>
              <a:latin typeface="+mn-lt"/>
              <a:ea typeface="+mn-ea"/>
              <a:cs typeface="Arial" panose="020B0604020202020204" pitchFamily="34" charset="0"/>
            </a:endParaRPr>
          </a:p>
          <a:p>
            <a:r>
              <a:rPr lang="fr-CH" sz="1200" kern="1200" dirty="0">
                <a:solidFill>
                  <a:schemeClr val="tx1"/>
                </a:solidFill>
                <a:effectLst/>
                <a:latin typeface="+mn-lt"/>
                <a:ea typeface="+mn-ea"/>
                <a:cs typeface="Arial" panose="020B0604020202020204" pitchFamily="34" charset="0"/>
              </a:rPr>
              <a:t>Dans le cas des sites de reproduction des batraciens, près d'un tiers se trouve dans d'autres biotopes d'importance nationale.</a:t>
            </a:r>
          </a:p>
          <a:p>
            <a:endParaRPr lang="fr-CH" sz="1200" kern="1200" dirty="0">
              <a:solidFill>
                <a:schemeClr val="tx1"/>
              </a:solidFill>
              <a:effectLst/>
              <a:latin typeface="+mn-lt"/>
              <a:ea typeface="+mn-ea"/>
              <a:cs typeface="Arial" panose="020B0604020202020204" pitchFamily="34" charset="0"/>
            </a:endParaRPr>
          </a:p>
          <a:p>
            <a:r>
              <a:rPr lang="fr-CH" sz="1200" kern="1200" dirty="0">
                <a:solidFill>
                  <a:schemeClr val="tx1"/>
                </a:solidFill>
                <a:effectLst/>
                <a:latin typeface="+mn-lt"/>
                <a:ea typeface="+mn-ea"/>
                <a:cs typeface="Arial" panose="020B0604020202020204" pitchFamily="34" charset="0"/>
              </a:rPr>
              <a:t>Les catégories d’aires protégées qui recouvrent une grande superficie, telles que les districts francs fédéraux et les réserves d'oiseaux d'eau et de migrateurs d'importance internationale et nationale, ne protègent que certains groupes d'espèces (animaux sauvages ou oiseaux d'eau et oiseaux migrateurs).</a:t>
            </a:r>
          </a:p>
          <a:p>
            <a:endParaRPr lang="fr-CH" sz="1200" kern="1200" dirty="0">
              <a:solidFill>
                <a:schemeClr val="tx1"/>
              </a:solidFill>
              <a:effectLst/>
              <a:latin typeface="+mn-lt"/>
              <a:ea typeface="+mn-ea"/>
              <a:cs typeface="Arial" panose="020B0604020202020204" pitchFamily="34" charset="0"/>
            </a:endParaRPr>
          </a:p>
          <a:p>
            <a:r>
              <a:rPr lang="de-CH" sz="1200" b="0" i="0" u="none" strike="noStrike" kern="1200" dirty="0" err="1">
                <a:solidFill>
                  <a:schemeClr val="tx1"/>
                </a:solidFill>
                <a:effectLst/>
                <a:latin typeface="+mn-lt"/>
                <a:ea typeface="+mn-ea"/>
                <a:cs typeface="+mn-cs"/>
              </a:rPr>
              <a:t>Selon</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les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indicateurs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officiels</a:t>
            </a:r>
            <a:r>
              <a:rPr lang="de-CH" sz="1200" b="0" i="0" u="none" strike="noStrike" kern="1200" dirty="0">
                <a:solidFill>
                  <a:schemeClr val="tx1"/>
                </a:solidFill>
                <a:effectLst/>
                <a:latin typeface="+mn-lt"/>
                <a:ea typeface="+mn-ea"/>
                <a:cs typeface="+mn-cs"/>
              </a:rPr>
              <a:t> de </a:t>
            </a:r>
            <a:r>
              <a:rPr lang="de-CH" sz="1200" b="0" i="0" u="none" strike="noStrike" kern="1200" dirty="0" err="1">
                <a:solidFill>
                  <a:schemeClr val="tx1"/>
                </a:solidFill>
                <a:effectLst/>
                <a:latin typeface="+mn-lt"/>
                <a:ea typeface="+mn-ea"/>
                <a:cs typeface="+mn-cs"/>
              </a:rPr>
              <a:t>l’Office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fédéral</a:t>
            </a:r>
            <a:r>
              <a:rPr lang="de-CH" sz="1200" b="0" i="0" u="none" strike="noStrike" kern="1200" dirty="0">
                <a:solidFill>
                  <a:schemeClr val="tx1"/>
                </a:solidFill>
                <a:effectLst/>
                <a:latin typeface="+mn-lt"/>
                <a:ea typeface="+mn-ea"/>
                <a:cs typeface="+mn-cs"/>
              </a:rPr>
              <a:t> de </a:t>
            </a:r>
            <a:r>
              <a:rPr lang="de-CH" sz="1200" b="0" i="0" u="none" strike="noStrike" kern="1200" dirty="0" err="1">
                <a:solidFill>
                  <a:schemeClr val="tx1"/>
                </a:solidFill>
                <a:effectLst/>
                <a:latin typeface="+mn-lt"/>
                <a:ea typeface="+mn-ea"/>
                <a:cs typeface="+mn-cs"/>
              </a:rPr>
              <a:t>l’environnement</a:t>
            </a:r>
            <a:r>
              <a:rPr lang="de-CH" sz="1200" b="0" i="0" u="none" strike="noStrike" kern="1200" dirty="0">
                <a:solidFill>
                  <a:schemeClr val="tx1"/>
                </a:solidFill>
                <a:effectLst/>
                <a:latin typeface="+mn-lt"/>
                <a:ea typeface="+mn-ea"/>
                <a:cs typeface="+mn-cs"/>
              </a:rPr>
              <a:t> (OFEV) </a:t>
            </a:r>
            <a:r>
              <a:rPr lang="de-CH" sz="1200" b="0" i="0" u="none" strike="noStrike" kern="1200" dirty="0" err="1">
                <a:solidFill>
                  <a:schemeClr val="tx1"/>
                </a:solidFill>
                <a:effectLst/>
                <a:latin typeface="+mn-lt"/>
                <a:ea typeface="+mn-ea"/>
                <a:cs typeface="+mn-cs"/>
              </a:rPr>
              <a:t>concernant</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les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zones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protégées</a:t>
            </a:r>
            <a:r>
              <a:rPr lang="de-CH" sz="1200" b="0" i="0" u="none" strike="noStrike" kern="1200" dirty="0">
                <a:solidFill>
                  <a:schemeClr val="tx1"/>
                </a:solidFill>
                <a:effectLst/>
                <a:latin typeface="+mn-lt"/>
                <a:ea typeface="+mn-ea"/>
                <a:cs typeface="+mn-cs"/>
              </a:rPr>
              <a:t> nationales et </a:t>
            </a:r>
            <a:r>
              <a:rPr lang="de-CH" sz="1200" b="0" i="0" u="none" strike="noStrike" kern="1200" dirty="0" err="1">
                <a:solidFill>
                  <a:schemeClr val="tx1"/>
                </a:solidFill>
                <a:effectLst/>
                <a:latin typeface="+mn-lt"/>
                <a:ea typeface="+mn-ea"/>
                <a:cs typeface="+mn-cs"/>
              </a:rPr>
              <a:t>les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aires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consacrées</a:t>
            </a:r>
            <a:r>
              <a:rPr lang="de-CH" sz="1200" b="0" i="0" u="none" strike="noStrike" kern="1200" dirty="0">
                <a:solidFill>
                  <a:schemeClr val="tx1"/>
                </a:solidFill>
                <a:effectLst/>
                <a:latin typeface="+mn-lt"/>
                <a:ea typeface="+mn-ea"/>
                <a:cs typeface="+mn-cs"/>
              </a:rPr>
              <a:t> à la </a:t>
            </a:r>
            <a:r>
              <a:rPr lang="de-CH" sz="1200" b="0" i="0" u="none" strike="noStrike" kern="1200" dirty="0" err="1">
                <a:solidFill>
                  <a:schemeClr val="tx1"/>
                </a:solidFill>
                <a:effectLst/>
                <a:latin typeface="+mn-lt"/>
                <a:ea typeface="+mn-ea"/>
                <a:cs typeface="+mn-cs"/>
              </a:rPr>
              <a:t>biodiversité</a:t>
            </a:r>
            <a:r>
              <a:rPr lang="de-CH" sz="1200" b="0" i="0" u="none" strike="noStrike" kern="1200" dirty="0">
                <a:solidFill>
                  <a:schemeClr val="tx1"/>
                </a:solidFill>
                <a:effectLst/>
                <a:latin typeface="+mn-lt"/>
                <a:ea typeface="+mn-ea"/>
                <a:cs typeface="+mn-cs"/>
              </a:rPr>
              <a:t> (</a:t>
            </a:r>
            <a:r>
              <a:rPr lang="de-CH" sz="1200" b="0" i="0" u="none" strike="noStrike" kern="1200" dirty="0">
                <a:solidFill>
                  <a:schemeClr val="tx1"/>
                </a:solidFill>
                <a:effectLst/>
                <a:latin typeface="+mn-lt"/>
                <a:ea typeface="+mn-ea"/>
                <a:cs typeface="+mn-cs"/>
                <a:hlinkClick r:id="rId3" tooltip="https://www.bafu.admin.ch/bafu/fr/home/themes/biodiversite/etat/indicateurs.html"/>
              </a:rPr>
              <a:t>https://www.bafu.admin.ch/bafu/fr/home/themes/biodiversite/etat/indicateurs.html</a:t>
            </a:r>
            <a:r>
              <a:rPr lang="de-CH" sz="1200" b="0" i="0" u="none" strike="noStrike" kern="1200" dirty="0">
                <a:solidFill>
                  <a:schemeClr val="tx1"/>
                </a:solidFill>
                <a:effectLst/>
                <a:latin typeface="+mn-lt"/>
                <a:ea typeface="+mn-ea"/>
                <a:cs typeface="+mn-cs"/>
              </a:rPr>
              <a:t>), la Suisse </a:t>
            </a:r>
            <a:r>
              <a:rPr lang="de-CH" sz="1200" b="0" i="0" u="none" strike="noStrike" kern="1200" dirty="0" err="1">
                <a:solidFill>
                  <a:schemeClr val="tx1"/>
                </a:solidFill>
                <a:effectLst/>
                <a:latin typeface="+mn-lt"/>
                <a:ea typeface="+mn-ea"/>
                <a:cs typeface="+mn-cs"/>
              </a:rPr>
              <a:t>compte</a:t>
            </a:r>
            <a:r>
              <a:rPr lang="de-CH" sz="1200" b="0" i="0" u="none" strike="noStrike" kern="1200" dirty="0">
                <a:solidFill>
                  <a:schemeClr val="tx1"/>
                </a:solidFill>
                <a:effectLst/>
                <a:latin typeface="+mn-lt"/>
                <a:ea typeface="+mn-ea"/>
                <a:cs typeface="+mn-cs"/>
              </a:rPr>
              <a:t> 5,9% de </a:t>
            </a:r>
            <a:r>
              <a:rPr lang="de-CH" sz="1200" b="0" i="0" u="none" strike="noStrike" kern="1200" dirty="0" err="1">
                <a:solidFill>
                  <a:schemeClr val="tx1"/>
                </a:solidFill>
                <a:effectLst/>
                <a:latin typeface="+mn-lt"/>
                <a:ea typeface="+mn-ea"/>
                <a:cs typeface="+mn-cs"/>
              </a:rPr>
              <a:t>zones</a:t>
            </a:r>
            <a:r>
              <a:rPr lang="de-CH" sz="1200" b="0" i="0" u="none" strike="noStrike" kern="1200" dirty="0">
                <a:solidFill>
                  <a:schemeClr val="tx1"/>
                </a:solidFill>
                <a:effectLst/>
                <a:latin typeface="+mn-lt"/>
                <a:ea typeface="+mn-ea"/>
                <a:cs typeface="+mn-cs"/>
              </a:rPr>
              <a:t> à forte </a:t>
            </a:r>
            <a:r>
              <a:rPr lang="de-CH" sz="1200" b="0" i="0" u="none" strike="noStrike" kern="1200" dirty="0" err="1">
                <a:solidFill>
                  <a:schemeClr val="tx1"/>
                </a:solidFill>
                <a:effectLst/>
                <a:latin typeface="+mn-lt"/>
                <a:ea typeface="+mn-ea"/>
                <a:cs typeface="+mn-cs"/>
              </a:rPr>
              <a:t>protection</a:t>
            </a:r>
            <a:r>
              <a:rPr lang="de-CH" sz="1200" b="0" i="0" u="none" strike="noStrike" kern="1200" dirty="0">
                <a:solidFill>
                  <a:schemeClr val="tx1"/>
                </a:solidFill>
                <a:effectLst/>
                <a:latin typeface="+mn-lt"/>
                <a:ea typeface="+mn-ea"/>
                <a:cs typeface="+mn-cs"/>
              </a:rPr>
              <a:t>. Si </a:t>
            </a:r>
            <a:r>
              <a:rPr lang="de-CH" sz="1200" b="0" i="0" u="none" strike="noStrike" kern="1200" dirty="0" err="1">
                <a:solidFill>
                  <a:schemeClr val="tx1"/>
                </a:solidFill>
                <a:effectLst/>
                <a:latin typeface="+mn-lt"/>
                <a:ea typeface="+mn-ea"/>
                <a:cs typeface="+mn-cs"/>
              </a:rPr>
              <a:t>l’on</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y</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ajoute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les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sites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jouissant</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d’une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protection</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moins</a:t>
            </a:r>
            <a:r>
              <a:rPr lang="de-CH" sz="1200" b="0" i="0" u="none" strike="noStrike" kern="1200" dirty="0">
                <a:solidFill>
                  <a:schemeClr val="tx1"/>
                </a:solidFill>
                <a:effectLst/>
                <a:latin typeface="+mn-lt"/>
                <a:ea typeface="+mn-ea"/>
                <a:cs typeface="+mn-cs"/>
              </a:rPr>
              <a:t> forte (</a:t>
            </a:r>
            <a:r>
              <a:rPr lang="de-CH" sz="1200" b="0" i="0" u="none" strike="noStrike" kern="1200" dirty="0" err="1">
                <a:solidFill>
                  <a:schemeClr val="tx1"/>
                </a:solidFill>
                <a:effectLst/>
                <a:latin typeface="+mn-lt"/>
                <a:ea typeface="+mn-ea"/>
                <a:cs typeface="+mn-cs"/>
              </a:rPr>
              <a:t>districts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francs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fédéraux</a:t>
            </a:r>
            <a:r>
              <a:rPr lang="de-CH" sz="1200" b="0" i="0" u="none" strike="noStrike" kern="1200" dirty="0">
                <a:solidFill>
                  <a:schemeClr val="tx1"/>
                </a:solidFill>
                <a:effectLst/>
                <a:latin typeface="+mn-lt"/>
                <a:ea typeface="+mn-ea"/>
                <a:cs typeface="+mn-cs"/>
              </a:rPr>
              <a:t> et </a:t>
            </a:r>
            <a:r>
              <a:rPr lang="de-CH" sz="1200" b="0" i="0" u="none" strike="noStrike" kern="1200" dirty="0" err="1">
                <a:solidFill>
                  <a:schemeClr val="tx1"/>
                </a:solidFill>
                <a:effectLst/>
                <a:latin typeface="+mn-lt"/>
                <a:ea typeface="+mn-ea"/>
                <a:cs typeface="+mn-cs"/>
              </a:rPr>
              <a:t>réserves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d’oiseaux</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d’eau</a:t>
            </a:r>
            <a:r>
              <a:rPr lang="de-CH" sz="1200" b="0" i="0" u="none" strike="noStrike" kern="1200" dirty="0">
                <a:solidFill>
                  <a:schemeClr val="tx1"/>
                </a:solidFill>
                <a:effectLst/>
                <a:latin typeface="+mn-lt"/>
                <a:ea typeface="+mn-ea"/>
                <a:cs typeface="+mn-cs"/>
              </a:rPr>
              <a:t> et de </a:t>
            </a:r>
            <a:r>
              <a:rPr lang="de-CH" sz="1200" b="0" i="0" u="none" strike="noStrike" kern="1200" dirty="0" err="1">
                <a:solidFill>
                  <a:schemeClr val="tx1"/>
                </a:solidFill>
                <a:effectLst/>
                <a:latin typeface="+mn-lt"/>
                <a:ea typeface="+mn-ea"/>
                <a:cs typeface="+mn-cs"/>
              </a:rPr>
              <a:t>migrateurs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ce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chiffre</a:t>
            </a:r>
            <a:r>
              <a:rPr lang="de-CH" sz="1200" b="0" i="0" u="none" strike="noStrike" kern="1200" dirty="0">
                <a:solidFill>
                  <a:schemeClr val="tx1"/>
                </a:solidFill>
                <a:effectLst/>
                <a:latin typeface="+mn-lt"/>
                <a:ea typeface="+mn-ea"/>
                <a:cs typeface="+mn-cs"/>
              </a:rPr>
              <a:t> se </a:t>
            </a:r>
            <a:r>
              <a:rPr lang="de-CH" sz="1200" b="0" i="0" u="none" strike="noStrike" kern="1200" dirty="0" err="1">
                <a:solidFill>
                  <a:schemeClr val="tx1"/>
                </a:solidFill>
                <a:effectLst/>
                <a:latin typeface="+mn-lt"/>
                <a:ea typeface="+mn-ea"/>
                <a:cs typeface="+mn-cs"/>
              </a:rPr>
              <a:t>monte</a:t>
            </a:r>
            <a:r>
              <a:rPr lang="de-CH" sz="1200" b="0" i="0" u="none" strike="noStrike" kern="1200" dirty="0">
                <a:solidFill>
                  <a:schemeClr val="tx1"/>
                </a:solidFill>
                <a:effectLst/>
                <a:latin typeface="+mn-lt"/>
                <a:ea typeface="+mn-ea"/>
                <a:cs typeface="+mn-cs"/>
              </a:rPr>
              <a:t> à 9,9%. La </a:t>
            </a:r>
            <a:r>
              <a:rPr lang="de-CH" sz="1200" b="0" i="0" u="none" strike="noStrike" kern="1200" dirty="0" err="1">
                <a:solidFill>
                  <a:schemeClr val="tx1"/>
                </a:solidFill>
                <a:effectLst/>
                <a:latin typeface="+mn-lt"/>
                <a:ea typeface="+mn-ea"/>
                <a:cs typeface="+mn-cs"/>
              </a:rPr>
              <a:t>prise</a:t>
            </a:r>
            <a:r>
              <a:rPr lang="de-CH" sz="1200" b="0" i="0" u="none" strike="noStrike" kern="1200" dirty="0">
                <a:solidFill>
                  <a:schemeClr val="tx1"/>
                </a:solidFill>
                <a:effectLst/>
                <a:latin typeface="+mn-lt"/>
                <a:ea typeface="+mn-ea"/>
                <a:cs typeface="+mn-cs"/>
              </a:rPr>
              <a:t> de </a:t>
            </a:r>
            <a:r>
              <a:rPr lang="de-CH" sz="1200" b="0" i="0" u="none" strike="noStrike" kern="1200" dirty="0" err="1">
                <a:solidFill>
                  <a:schemeClr val="tx1"/>
                </a:solidFill>
                <a:effectLst/>
                <a:latin typeface="+mn-lt"/>
                <a:ea typeface="+mn-ea"/>
                <a:cs typeface="+mn-cs"/>
              </a:rPr>
              <a:t>position</a:t>
            </a:r>
            <a:r>
              <a:rPr lang="de-CH" sz="1200" b="0" i="0" u="none" strike="noStrike" kern="1200" dirty="0">
                <a:solidFill>
                  <a:schemeClr val="tx1"/>
                </a:solidFill>
                <a:effectLst/>
                <a:latin typeface="+mn-lt"/>
                <a:ea typeface="+mn-ea"/>
                <a:cs typeface="+mn-cs"/>
              </a:rPr>
              <a:t> de </a:t>
            </a:r>
            <a:r>
              <a:rPr lang="de-CH" sz="1200" b="0" i="0" u="none" strike="noStrike" kern="1200" dirty="0" err="1">
                <a:solidFill>
                  <a:schemeClr val="tx1"/>
                </a:solidFill>
                <a:effectLst/>
                <a:latin typeface="+mn-lt"/>
                <a:ea typeface="+mn-ea"/>
                <a:cs typeface="+mn-cs"/>
              </a:rPr>
              <a:t>l’Association</a:t>
            </a:r>
            <a:r>
              <a:rPr lang="de-CH" sz="1200" b="0" i="0" u="none" strike="noStrike" kern="1200" dirty="0">
                <a:solidFill>
                  <a:schemeClr val="tx1"/>
                </a:solidFill>
                <a:effectLst/>
                <a:latin typeface="+mn-lt"/>
                <a:ea typeface="+mn-ea"/>
                <a:cs typeface="+mn-cs"/>
              </a:rPr>
              <a:t> « Pour la </a:t>
            </a:r>
            <a:r>
              <a:rPr lang="de-CH" sz="1200" b="0" i="0" u="none" strike="noStrike" kern="1200" dirty="0" err="1">
                <a:solidFill>
                  <a:schemeClr val="tx1"/>
                </a:solidFill>
                <a:effectLst/>
                <a:latin typeface="+mn-lt"/>
                <a:ea typeface="+mn-ea"/>
                <a:cs typeface="+mn-cs"/>
              </a:rPr>
              <a:t>nature</a:t>
            </a:r>
            <a:r>
              <a:rPr lang="de-CH" sz="1200" b="0" i="0" u="none" strike="noStrike" kern="1200" dirty="0">
                <a:solidFill>
                  <a:schemeClr val="tx1"/>
                </a:solidFill>
                <a:effectLst/>
                <a:latin typeface="+mn-lt"/>
                <a:ea typeface="+mn-ea"/>
                <a:cs typeface="+mn-cs"/>
              </a:rPr>
              <a:t>, le </a:t>
            </a:r>
            <a:r>
              <a:rPr lang="de-CH" sz="1200" b="0" i="0" u="none" strike="noStrike" kern="1200" dirty="0" err="1">
                <a:solidFill>
                  <a:schemeClr val="tx1"/>
                </a:solidFill>
                <a:effectLst/>
                <a:latin typeface="+mn-lt"/>
                <a:ea typeface="+mn-ea"/>
                <a:cs typeface="+mn-cs"/>
              </a:rPr>
              <a:t>paysage</a:t>
            </a:r>
            <a:r>
              <a:rPr lang="de-CH" sz="1200" b="0" i="0" u="none" strike="noStrike" kern="1200" dirty="0">
                <a:solidFill>
                  <a:schemeClr val="tx1"/>
                </a:solidFill>
                <a:effectLst/>
                <a:latin typeface="+mn-lt"/>
                <a:ea typeface="+mn-ea"/>
                <a:cs typeface="+mn-cs"/>
              </a:rPr>
              <a:t> et le </a:t>
            </a:r>
            <a:r>
              <a:rPr lang="de-CH" sz="1200" b="0" i="0" u="none" strike="noStrike" kern="1200" dirty="0" err="1">
                <a:solidFill>
                  <a:schemeClr val="tx1"/>
                </a:solidFill>
                <a:effectLst/>
                <a:latin typeface="+mn-lt"/>
                <a:ea typeface="+mn-ea"/>
                <a:cs typeface="+mn-cs"/>
              </a:rPr>
              <a:t>patrimoine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bâti</a:t>
            </a:r>
            <a:r>
              <a:rPr lang="de-CH" sz="1200" b="0" i="0" u="none" strike="noStrike" kern="1200" dirty="0">
                <a:solidFill>
                  <a:schemeClr val="tx1"/>
                </a:solidFill>
                <a:effectLst/>
                <a:latin typeface="+mn-lt"/>
                <a:ea typeface="+mn-ea"/>
                <a:cs typeface="+mn-cs"/>
              </a:rPr>
              <a:t> » au contre-</a:t>
            </a:r>
            <a:r>
              <a:rPr lang="de-CH" sz="1200" b="0" i="0" u="none" strike="noStrike" kern="1200" dirty="0" err="1">
                <a:solidFill>
                  <a:schemeClr val="tx1"/>
                </a:solidFill>
                <a:effectLst/>
                <a:latin typeface="+mn-lt"/>
                <a:ea typeface="+mn-ea"/>
                <a:cs typeface="+mn-cs"/>
              </a:rPr>
              <a:t>projet</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indirect</a:t>
            </a:r>
            <a:r>
              <a:rPr lang="de-CH" sz="1200" b="0" i="0" u="none" strike="noStrike" kern="1200" dirty="0">
                <a:solidFill>
                  <a:schemeClr val="tx1"/>
                </a:solidFill>
                <a:effectLst/>
                <a:latin typeface="+mn-lt"/>
                <a:ea typeface="+mn-ea"/>
                <a:cs typeface="+mn-cs"/>
              </a:rPr>
              <a:t> du Conseil </a:t>
            </a:r>
            <a:r>
              <a:rPr lang="de-CH" sz="1200" b="0" i="0" u="none" strike="noStrike" kern="1200" dirty="0" err="1">
                <a:solidFill>
                  <a:schemeClr val="tx1"/>
                </a:solidFill>
                <a:effectLst/>
                <a:latin typeface="+mn-lt"/>
                <a:ea typeface="+mn-ea"/>
                <a:cs typeface="+mn-cs"/>
              </a:rPr>
              <a:t>fédéral</a:t>
            </a:r>
            <a:r>
              <a:rPr lang="de-CH" sz="1200" b="0" i="0" u="none" strike="noStrike" kern="1200" dirty="0">
                <a:solidFill>
                  <a:schemeClr val="tx1"/>
                </a:solidFill>
                <a:effectLst/>
                <a:latin typeface="+mn-lt"/>
                <a:ea typeface="+mn-ea"/>
                <a:cs typeface="+mn-cs"/>
              </a:rPr>
              <a:t> du 31.3.2021 à </a:t>
            </a:r>
            <a:r>
              <a:rPr lang="de-CH" sz="1200" b="0" i="0" u="none" strike="noStrike" kern="1200" dirty="0" err="1">
                <a:solidFill>
                  <a:schemeClr val="tx1"/>
                </a:solidFill>
                <a:effectLst/>
                <a:latin typeface="+mn-lt"/>
                <a:ea typeface="+mn-ea"/>
                <a:cs typeface="+mn-cs"/>
              </a:rPr>
              <a:t>l'initiative</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biodiversité</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donne</a:t>
            </a:r>
            <a:r>
              <a:rPr lang="de-CH" sz="1200" b="0" i="0" u="none" strike="noStrike" kern="1200" dirty="0">
                <a:solidFill>
                  <a:schemeClr val="tx1"/>
                </a:solidFill>
                <a:effectLst/>
                <a:latin typeface="+mn-lt"/>
                <a:ea typeface="+mn-ea"/>
                <a:cs typeface="+mn-cs"/>
              </a:rPr>
              <a:t> plus de </a:t>
            </a:r>
            <a:r>
              <a:rPr lang="de-CH" sz="1200" b="0" i="0" u="none" strike="noStrike" kern="1200" dirty="0" err="1">
                <a:solidFill>
                  <a:schemeClr val="tx1"/>
                </a:solidFill>
                <a:effectLst/>
                <a:latin typeface="+mn-lt"/>
                <a:ea typeface="+mn-ea"/>
                <a:cs typeface="+mn-cs"/>
              </a:rPr>
              <a:t>détails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sur</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ces</a:t>
            </a:r>
            <a:r>
              <a:rPr lang="de-CH" sz="1200" b="0" i="0" u="none" strike="noStrike" kern="1200" dirty="0">
                <a:solidFill>
                  <a:schemeClr val="tx1"/>
                </a:solidFill>
                <a:effectLst/>
                <a:latin typeface="+mn-lt"/>
                <a:ea typeface="+mn-ea"/>
                <a:cs typeface="+mn-cs"/>
              </a:rPr>
              <a:t> </a:t>
            </a:r>
            <a:r>
              <a:rPr lang="de-CH" sz="1200" b="0" i="0" u="none" strike="noStrike" kern="1200" dirty="0" err="1">
                <a:solidFill>
                  <a:schemeClr val="tx1"/>
                </a:solidFill>
                <a:effectLst/>
                <a:latin typeface="+mn-lt"/>
                <a:ea typeface="+mn-ea"/>
                <a:cs typeface="+mn-cs"/>
              </a:rPr>
              <a:t>chiffres</a:t>
            </a:r>
            <a:r>
              <a:rPr lang="de-CH" sz="1200" b="0" i="0" u="none" strike="noStrike" kern="1200" dirty="0">
                <a:solidFill>
                  <a:schemeClr val="tx1"/>
                </a:solidFill>
                <a:effectLst/>
                <a:latin typeface="+mn-lt"/>
                <a:ea typeface="+mn-ea"/>
                <a:cs typeface="+mn-cs"/>
              </a:rPr>
              <a:t> (</a:t>
            </a:r>
            <a:r>
              <a:rPr lang="de-CH" sz="1200" b="0" i="0" u="none" strike="noStrike" kern="1200" dirty="0">
                <a:solidFill>
                  <a:schemeClr val="tx1"/>
                </a:solidFill>
                <a:effectLst/>
                <a:latin typeface="+mn-lt"/>
                <a:ea typeface="+mn-ea"/>
                <a:cs typeface="+mn-cs"/>
                <a:hlinkClick r:id="rId4" tooltip="https://www.initiative-biodiversite.ch/wp-content/uploads/2021/07/Prise-de-position_association-de-soutien-a-lInitiative-biodiversite.pdf"/>
              </a:rPr>
              <a:t>https://www.initiative-biodiversite.ch/wp-content/uploads/2021/07/Prise-de-position_association-de-soutien-a-lInitiative-biodiversite.pdf</a:t>
            </a:r>
            <a:r>
              <a:rPr lang="de-CH" sz="1200" b="0" i="0" u="none" strike="noStrike" kern="1200" dirty="0">
                <a:solidFill>
                  <a:schemeClr val="tx1"/>
                </a:solidFill>
                <a:effectLst/>
                <a:latin typeface="+mn-lt"/>
                <a:ea typeface="+mn-ea"/>
                <a:cs typeface="+mn-cs"/>
              </a:rPr>
              <a:t>).  </a:t>
            </a:r>
          </a:p>
        </p:txBody>
      </p:sp>
      <p:sp>
        <p:nvSpPr>
          <p:cNvPr id="4" name="Foliennummernplatzhalter 3"/>
          <p:cNvSpPr>
            <a:spLocks noGrp="1"/>
          </p:cNvSpPr>
          <p:nvPr>
            <p:ph type="sldNum" sz="quarter" idx="5"/>
          </p:nvPr>
        </p:nvSpPr>
        <p:spPr/>
        <p:txBody>
          <a:bodyPr/>
          <a:lstStyle/>
          <a:p>
            <a:fld id="{8092378F-6CB0-4B76-A4DF-120CC0F0540F}" type="slidenum">
              <a:rPr lang="de-CH" smtClean="0"/>
              <a:t>21</a:t>
            </a:fld>
            <a:endParaRPr lang="de-CH"/>
          </a:p>
        </p:txBody>
      </p:sp>
    </p:spTree>
    <p:extLst>
      <p:ext uri="{BB962C8B-B14F-4D97-AF65-F5344CB8AC3E}">
        <p14:creationId xmlns:p14="http://schemas.microsoft.com/office/powerpoint/2010/main" val="4124362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Le chiffre de 5 inventaires nationaux de biotopes est arbitraire. Il existe de nombreux autres habitats précieux qui ne bénéficient pas encore d'une protection adéquate. Pourquoi existe-t-il un inventaire pour les bas-marais, mais aucun pour les forêts d'importance nationale ? Pourquoi existe-t-il un inventaire des sites de reproduction des batraciens, mais aucun pour les oiseaux nichant dans les prairies, également gravement menacés, ni pour les vergers à haute tige ou les paysages semi-ouverts de grande valeur écologique ? </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a:t>
            </a:r>
          </a:p>
        </p:txBody>
      </p:sp>
      <p:sp>
        <p:nvSpPr>
          <p:cNvPr id="4" name="Foliennummernplatzhalter 3"/>
          <p:cNvSpPr>
            <a:spLocks noGrp="1"/>
          </p:cNvSpPr>
          <p:nvPr>
            <p:ph type="sldNum" sz="quarter" idx="5"/>
          </p:nvPr>
        </p:nvSpPr>
        <p:spPr/>
        <p:txBody>
          <a:bodyPr/>
          <a:lstStyle/>
          <a:p>
            <a:fld id="{8092378F-6CB0-4B76-A4DF-120CC0F0540F}" type="slidenum">
              <a:rPr lang="de-CH" smtClean="0"/>
              <a:t>22</a:t>
            </a:fld>
            <a:endParaRPr lang="de-CH"/>
          </a:p>
        </p:txBody>
      </p:sp>
    </p:spTree>
    <p:extLst>
      <p:ext uri="{BB962C8B-B14F-4D97-AF65-F5344CB8AC3E}">
        <p14:creationId xmlns:p14="http://schemas.microsoft.com/office/powerpoint/2010/main" val="551839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Même la qualité des biotopes d'importance nationale décline chaque année : les hauts-marais s'assèchent, les bas-marais s’embroussaillent et deviennent trop fertiles, et il manque la dynamique naturelle dans les forêts alluviales et les sites de reproduction des batraciens.</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Les prairies à fenasse (dans le langage courant, on parle aussi de « prairies maigres », même s'il s'agit en fait de prairies grasses) ou les prairies sèches, par exemple, doivent être correctement entretenues et les sites potentiels doivent être revitalisés (par exemple pour les débroussailler et les </a:t>
            </a:r>
            <a:r>
              <a:rPr lang="fr-CH" sz="1200" dirty="0" err="1">
                <a:effectLst/>
                <a:latin typeface="Arial" panose="020B0604020202020204" pitchFamily="34" charset="0"/>
                <a:ea typeface="Calibri" panose="020F0502020204030204" pitchFamily="34" charset="0"/>
                <a:cs typeface="Arial" panose="020B0604020202020204" pitchFamily="34" charset="0"/>
              </a:rPr>
              <a:t>extensifier</a:t>
            </a:r>
            <a:r>
              <a:rPr lang="fr-CH" sz="1200" dirty="0">
                <a:effectLst/>
                <a:latin typeface="Arial" panose="020B0604020202020204" pitchFamily="34" charset="0"/>
                <a:ea typeface="Calibri" panose="020F0502020204030204" pitchFamily="34" charset="0"/>
                <a:cs typeface="Arial" panose="020B0604020202020204" pitchFamily="34" charset="0"/>
              </a:rPr>
              <a:t> en réduisant la fertilisation et le nombre de fauches). Ils constituent un habitat de la trame jaune.</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Prairie de fauche de basse altitude (prairie à fenasse ou à fromental, </a:t>
            </a:r>
            <a:r>
              <a:rPr lang="fr-CH" sz="1200" dirty="0" err="1">
                <a:effectLst/>
                <a:latin typeface="Arial" panose="020B0604020202020204" pitchFamily="34" charset="0"/>
                <a:ea typeface="Calibri" panose="020F0502020204030204" pitchFamily="34" charset="0"/>
                <a:cs typeface="Arial" panose="020B0604020202020204" pitchFamily="34" charset="0"/>
              </a:rPr>
              <a:t>arrhenathéraie</a:t>
            </a:r>
            <a:r>
              <a:rPr lang="fr-CH" sz="1200" dirty="0">
                <a:effectLst/>
                <a:latin typeface="Arial" panose="020B0604020202020204" pitchFamily="34" charset="0"/>
                <a:ea typeface="Calibri" panose="020F0502020204030204" pitchFamily="34" charset="0"/>
                <a:cs typeface="Arial" panose="020B0604020202020204" pitchFamily="34" charset="0"/>
              </a:rPr>
              <a:t>) : Tapis herbacé dense et continu, qui peut atteindre 70 à 100 cm de hauteur au moment de la floraison. La fenasse (= fromental élevé, </a:t>
            </a:r>
            <a:r>
              <a:rPr lang="fr-CH" sz="1200" i="1" dirty="0" err="1">
                <a:effectLst/>
                <a:latin typeface="Arial" panose="020B0604020202020204" pitchFamily="34" charset="0"/>
                <a:ea typeface="Calibri" panose="020F0502020204030204" pitchFamily="34" charset="0"/>
                <a:cs typeface="Arial" panose="020B0604020202020204" pitchFamily="34" charset="0"/>
              </a:rPr>
              <a:t>Arrhenatherum</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elatius</a:t>
            </a:r>
            <a:r>
              <a:rPr lang="fr-CH" sz="1200" dirty="0">
                <a:effectLst/>
                <a:latin typeface="Arial" panose="020B0604020202020204" pitchFamily="34" charset="0"/>
                <a:ea typeface="Calibri" panose="020F0502020204030204" pitchFamily="34" charset="0"/>
                <a:cs typeface="Arial" panose="020B0604020202020204" pitchFamily="34" charset="0"/>
              </a:rPr>
              <a:t>) domine généralement, accompagnée de diverses espèces de graminées. En raison de la fauche, il y a différentes phases dans l'année avec des fleurs de différentes couleurs. Les représentants typiques des plantes sont le </a:t>
            </a:r>
            <a:r>
              <a:rPr lang="fr-CH" sz="1200" dirty="0" err="1">
                <a:effectLst/>
                <a:latin typeface="Arial" panose="020B0604020202020204" pitchFamily="34" charset="0"/>
                <a:ea typeface="Calibri" panose="020F0502020204030204" pitchFamily="34" charset="0"/>
                <a:cs typeface="Arial" panose="020B0604020202020204" pitchFamily="34" charset="0"/>
              </a:rPr>
              <a:t>rhinante</a:t>
            </a:r>
            <a:r>
              <a:rPr lang="fr-CH" sz="1200" dirty="0">
                <a:effectLst/>
                <a:latin typeface="Arial" panose="020B0604020202020204" pitchFamily="34" charset="0"/>
                <a:ea typeface="Calibri" panose="020F0502020204030204" pitchFamily="34" charset="0"/>
                <a:cs typeface="Arial" panose="020B0604020202020204" pitchFamily="34" charset="0"/>
              </a:rPr>
              <a:t> velu (</a:t>
            </a:r>
            <a:r>
              <a:rPr lang="fr-CH" sz="1200" i="1" dirty="0" err="1">
                <a:effectLst/>
                <a:latin typeface="Arial" panose="020B0604020202020204" pitchFamily="34" charset="0"/>
                <a:ea typeface="Calibri" panose="020F0502020204030204" pitchFamily="34" charset="0"/>
                <a:cs typeface="Arial" panose="020B0604020202020204" pitchFamily="34" charset="0"/>
              </a:rPr>
              <a:t>Rhinanthus</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alectorolophus</a:t>
            </a:r>
            <a:r>
              <a:rPr lang="fr-CH" sz="1200" dirty="0">
                <a:effectLst/>
                <a:latin typeface="Arial" panose="020B0604020202020204" pitchFamily="34" charset="0"/>
                <a:ea typeface="Calibri" panose="020F0502020204030204" pitchFamily="34" charset="0"/>
                <a:cs typeface="Arial" panose="020B0604020202020204" pitchFamily="34" charset="0"/>
              </a:rPr>
              <a:t>), la crépide bisannuelle (</a:t>
            </a:r>
            <a:r>
              <a:rPr lang="fr-CH" sz="1200" i="1" dirty="0" err="1">
                <a:effectLst/>
                <a:latin typeface="Arial" panose="020B0604020202020204" pitchFamily="34" charset="0"/>
                <a:ea typeface="Calibri" panose="020F0502020204030204" pitchFamily="34" charset="0"/>
                <a:cs typeface="Arial" panose="020B0604020202020204" pitchFamily="34" charset="0"/>
              </a:rPr>
              <a:t>Crepis</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biennis</a:t>
            </a:r>
            <a:r>
              <a:rPr lang="fr-CH" sz="1200" dirty="0">
                <a:effectLst/>
                <a:latin typeface="Arial" panose="020B0604020202020204" pitchFamily="34" charset="0"/>
                <a:ea typeface="Calibri" panose="020F0502020204030204" pitchFamily="34" charset="0"/>
                <a:cs typeface="Arial" panose="020B0604020202020204" pitchFamily="34" charset="0"/>
              </a:rPr>
              <a:t>), la knautie des champs (</a:t>
            </a:r>
            <a:r>
              <a:rPr lang="fr-CH" sz="1200" i="1" dirty="0" err="1">
                <a:effectLst/>
                <a:latin typeface="Arial" panose="020B0604020202020204" pitchFamily="34" charset="0"/>
                <a:ea typeface="Calibri" panose="020F0502020204030204" pitchFamily="34" charset="0"/>
                <a:cs typeface="Arial" panose="020B0604020202020204" pitchFamily="34" charset="0"/>
              </a:rPr>
              <a:t>Knautia</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arvensis</a:t>
            </a:r>
            <a:r>
              <a:rPr lang="fr-CH" sz="1200" dirty="0">
                <a:effectLst/>
                <a:latin typeface="Arial" panose="020B0604020202020204" pitchFamily="34" charset="0"/>
                <a:ea typeface="Calibri" panose="020F0502020204030204" pitchFamily="34" charset="0"/>
                <a:cs typeface="Arial" panose="020B0604020202020204" pitchFamily="34" charset="0"/>
              </a:rPr>
              <a:t>). Les prairies à fenasse sont un habitat du niveau jaune. (Plus d'informations : </a:t>
            </a:r>
            <a:r>
              <a:rPr lang="fr-CH" sz="12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https://www.infoflora.ch/fr/milieux/typoch/4.5.1-prairie-de-fauche-de-basse-altitude.html</a:t>
            </a:r>
            <a:r>
              <a:rPr lang="fr-CH" sz="1200" dirty="0">
                <a:effectLst/>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Les pelouses mi-sèches appartiennent à la trame orange : il s'agit de tapis herbacés fermés ou légèrement ouverts, d'assez faible hauteur de croissance, dominés par des graminées et des légumineuses. Les espèces végétales typiques sont l’esparcette à feuille de vesce (</a:t>
            </a:r>
            <a:r>
              <a:rPr lang="fr-CH" sz="1200" i="1" dirty="0" err="1">
                <a:effectLst/>
                <a:latin typeface="Arial" panose="020B0604020202020204" pitchFamily="34" charset="0"/>
                <a:ea typeface="Calibri" panose="020F0502020204030204" pitchFamily="34" charset="0"/>
                <a:cs typeface="Arial" panose="020B0604020202020204" pitchFamily="34" charset="0"/>
              </a:rPr>
              <a:t>Onobrychis</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viciifolia</a:t>
            </a:r>
            <a:r>
              <a:rPr lang="fr-CH" sz="1200" dirty="0">
                <a:effectLst/>
                <a:latin typeface="Arial" panose="020B0604020202020204" pitchFamily="34" charset="0"/>
                <a:ea typeface="Calibri" panose="020F0502020204030204" pitchFamily="34" charset="0"/>
                <a:cs typeface="Arial" panose="020B0604020202020204" pitchFamily="34" charset="0"/>
              </a:rPr>
              <a:t>) et diverses espèces d'orchidées.</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Pour maintenir la qualité, les prairies doivent être fauchées une fois par an et non fertilisées ou seulement légèrement fertilisées. Le pâturage n'a lieu qu'au second semestre de l'année. Les prairies mi-sèches ont une faible productivité agricole.</a:t>
            </a: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(Plus d’infos : https://</a:t>
            </a:r>
            <a:r>
              <a:rPr lang="fr-CH" sz="1200" dirty="0" err="1">
                <a:effectLst/>
                <a:latin typeface="Arial" panose="020B0604020202020204" pitchFamily="34" charset="0"/>
                <a:ea typeface="Calibri" panose="020F0502020204030204" pitchFamily="34" charset="0"/>
                <a:cs typeface="Arial" panose="020B0604020202020204" pitchFamily="34" charset="0"/>
              </a:rPr>
              <a:t>www.infoflora.ch</a:t>
            </a:r>
            <a:r>
              <a:rPr lang="fr-CH" sz="1200" dirty="0">
                <a:effectLst/>
                <a:latin typeface="Arial" panose="020B0604020202020204" pitchFamily="34" charset="0"/>
                <a:ea typeface="Calibri" panose="020F0502020204030204" pitchFamily="34" charset="0"/>
                <a:cs typeface="Arial" panose="020B0604020202020204" pitchFamily="34" charset="0"/>
              </a:rPr>
              <a:t>/</a:t>
            </a:r>
            <a:r>
              <a:rPr lang="fr-CH" sz="1200" dirty="0" err="1">
                <a:effectLst/>
                <a:latin typeface="Arial" panose="020B0604020202020204" pitchFamily="34" charset="0"/>
                <a:ea typeface="Calibri" panose="020F0502020204030204" pitchFamily="34" charset="0"/>
                <a:cs typeface="Arial" panose="020B0604020202020204" pitchFamily="34" charset="0"/>
              </a:rPr>
              <a:t>fr</a:t>
            </a:r>
            <a:r>
              <a:rPr lang="fr-CH" sz="1200" dirty="0">
                <a:effectLst/>
                <a:latin typeface="Arial" panose="020B0604020202020204" pitchFamily="34" charset="0"/>
                <a:ea typeface="Calibri" panose="020F0502020204030204" pitchFamily="34" charset="0"/>
                <a:cs typeface="Arial" panose="020B0604020202020204" pitchFamily="34" charset="0"/>
              </a:rPr>
              <a:t>/milieux/</a:t>
            </a:r>
            <a:r>
              <a:rPr lang="fr-CH" sz="1200" dirty="0" err="1">
                <a:effectLst/>
                <a:latin typeface="Arial" panose="020B0604020202020204" pitchFamily="34" charset="0"/>
                <a:ea typeface="Calibri" panose="020F0502020204030204" pitchFamily="34" charset="0"/>
                <a:cs typeface="Arial" panose="020B0604020202020204" pitchFamily="34" charset="0"/>
              </a:rPr>
              <a:t>typoch</a:t>
            </a:r>
            <a:r>
              <a:rPr lang="fr-CH" sz="1200" dirty="0">
                <a:effectLst/>
                <a:latin typeface="Arial" panose="020B0604020202020204" pitchFamily="34" charset="0"/>
                <a:ea typeface="Calibri" panose="020F0502020204030204" pitchFamily="34" charset="0"/>
                <a:cs typeface="Arial" panose="020B0604020202020204" pitchFamily="34" charset="0"/>
              </a:rPr>
              <a:t>/4.2.4-pelouse-mi-seche-medio-europeenne.html)</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Image de droite : Von </a:t>
            </a:r>
            <a:r>
              <a:rPr lang="fr-CH" sz="1200" dirty="0" err="1">
                <a:effectLst/>
                <a:latin typeface="Arial" panose="020B0604020202020204" pitchFamily="34" charset="0"/>
                <a:ea typeface="Calibri" panose="020F0502020204030204" pitchFamily="34" charset="0"/>
                <a:cs typeface="Arial" panose="020B0604020202020204" pitchFamily="34" charset="0"/>
              </a:rPr>
              <a:t>Meloe</a:t>
            </a:r>
            <a:r>
              <a:rPr lang="fr-CH" sz="1200" dirty="0">
                <a:effectLst/>
                <a:latin typeface="Arial" panose="020B0604020202020204" pitchFamily="34" charset="0"/>
                <a:ea typeface="Calibri" panose="020F0502020204030204" pitchFamily="34" charset="0"/>
                <a:cs typeface="Arial" panose="020B0604020202020204" pitchFamily="34" charset="0"/>
              </a:rPr>
              <a:t>, CC BY-SA 4.0, </a:t>
            </a:r>
            <a:r>
              <a:rPr lang="fr-CH" sz="12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https://commons.wikimedia.org/w/index.php?curid=60118715</a:t>
            </a:r>
            <a:endParaRPr lang="fr-CH" sz="12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Foliennummernplatzhalter 3"/>
          <p:cNvSpPr>
            <a:spLocks noGrp="1"/>
          </p:cNvSpPr>
          <p:nvPr>
            <p:ph type="sldNum" sz="quarter" idx="5"/>
          </p:nvPr>
        </p:nvSpPr>
        <p:spPr/>
        <p:txBody>
          <a:bodyPr/>
          <a:lstStyle/>
          <a:p>
            <a:fld id="{8092378F-6CB0-4B76-A4DF-120CC0F0540F}" type="slidenum">
              <a:rPr lang="de-CH" smtClean="0"/>
              <a:t>23</a:t>
            </a:fld>
            <a:endParaRPr lang="de-CH"/>
          </a:p>
        </p:txBody>
      </p:sp>
    </p:spTree>
    <p:extLst>
      <p:ext uri="{BB962C8B-B14F-4D97-AF65-F5344CB8AC3E}">
        <p14:creationId xmlns:p14="http://schemas.microsoft.com/office/powerpoint/2010/main" val="2776107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DFCE0-029D-27B5-8DE9-84376273CF4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A755FF6-A73B-B063-A80B-F1DA68DA2F7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DC78E3C-A900-68FC-6CA2-D0CAC87E2543}"/>
              </a:ext>
            </a:extLst>
          </p:cNvPr>
          <p:cNvSpPr>
            <a:spLocks noGrp="1"/>
          </p:cNvSpPr>
          <p:nvPr>
            <p:ph type="body" idx="1"/>
          </p:nvPr>
        </p:nvSpPr>
        <p:spPr/>
        <p:txBody>
          <a:bodyPr/>
          <a:lstStyle/>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Nous voyons ici deux types d'habitats de la trame bleu foncé</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Les magnocariçaies sont principalement caractérisées par de grandes espèces de laiches (</a:t>
            </a:r>
            <a:r>
              <a:rPr lang="fr-CH" sz="1200" i="1" dirty="0">
                <a:effectLst/>
                <a:latin typeface="Arial" panose="020B0604020202020204" pitchFamily="34" charset="0"/>
                <a:ea typeface="Calibri" panose="020F0502020204030204" pitchFamily="34" charset="0"/>
                <a:cs typeface="Arial" panose="020B0604020202020204" pitchFamily="34" charset="0"/>
              </a:rPr>
              <a:t>Carex </a:t>
            </a:r>
            <a:r>
              <a:rPr lang="fr-CH" sz="1200" i="1" dirty="0" err="1">
                <a:effectLst/>
                <a:latin typeface="Arial" panose="020B0604020202020204" pitchFamily="34" charset="0"/>
                <a:ea typeface="Calibri" panose="020F0502020204030204" pitchFamily="34" charset="0"/>
                <a:cs typeface="Arial" panose="020B0604020202020204" pitchFamily="34" charset="0"/>
              </a:rPr>
              <a:t>sp</a:t>
            </a:r>
            <a:r>
              <a:rPr lang="fr-CH" sz="1200" i="1" dirty="0">
                <a:effectLst/>
                <a:latin typeface="Arial" panose="020B0604020202020204" pitchFamily="34" charset="0"/>
                <a:ea typeface="Calibri" panose="020F0502020204030204" pitchFamily="34" charset="0"/>
                <a:cs typeface="Arial" panose="020B0604020202020204" pitchFamily="34" charset="0"/>
              </a:rPr>
              <a:t>.</a:t>
            </a:r>
            <a:r>
              <a:rPr lang="fr-CH" sz="1200" dirty="0">
                <a:effectLst/>
                <a:latin typeface="Arial" panose="020B0604020202020204" pitchFamily="34" charset="0"/>
                <a:ea typeface="Calibri" panose="020F0502020204030204" pitchFamily="34" charset="0"/>
                <a:cs typeface="Arial" panose="020B0604020202020204" pitchFamily="34" charset="0"/>
              </a:rPr>
              <a:t>) qui forment des « touradons ». La végétation survit à de longues périodes d'inondation.</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Autrefois, les prairies à laiches étaient fauchées pour la litière, mais aujourd'hui, il n'y a plus d'intérêt économique à cela. En l’</a:t>
            </a:r>
            <a:r>
              <a:rPr lang="fr-CH" sz="1200" dirty="0" err="1">
                <a:effectLst/>
                <a:latin typeface="Arial" panose="020B0604020202020204" pitchFamily="34" charset="0"/>
                <a:ea typeface="Calibri" panose="020F0502020204030204" pitchFamily="34" charset="0"/>
                <a:cs typeface="Arial" panose="020B0604020202020204" pitchFamily="34" charset="0"/>
              </a:rPr>
              <a:t>abscence</a:t>
            </a:r>
            <a:r>
              <a:rPr lang="fr-CH" sz="1200" dirty="0">
                <a:effectLst/>
                <a:latin typeface="Arial" panose="020B0604020202020204" pitchFamily="34" charset="0"/>
                <a:ea typeface="Calibri" panose="020F0502020204030204" pitchFamily="34" charset="0"/>
                <a:cs typeface="Arial" panose="020B0604020202020204" pitchFamily="34" charset="0"/>
              </a:rPr>
              <a:t> d’entretien, cela conduit à l'embroussaillement. Bien que de grandes prairies à laiches soient encore présentes dans les zones protégées, elles ont considérablement diminué au cours des 100 dernières années et sont considérées comme menacées. De nombreuses espèces de cet habitat sont en danger ou menacées d'extinction. (Informations complémentaires : </a:t>
            </a:r>
            <a:r>
              <a:rPr lang="fr-CH" sz="12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3"/>
              </a:rPr>
              <a:t>https://www.infoflora.ch/fr/milieux/typoch/2.2.1.1-magnocaricaie-sstr.html</a:t>
            </a:r>
            <a:r>
              <a:rPr lang="fr-CH" sz="1200" dirty="0">
                <a:effectLst/>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Les prairies à molinie sont des prairies humides dans lesquelles la molinie bleue (</a:t>
            </a:r>
            <a:r>
              <a:rPr lang="fr-CH" sz="1200" i="1" dirty="0" err="1">
                <a:effectLst/>
                <a:latin typeface="Arial" panose="020B0604020202020204" pitchFamily="34" charset="0"/>
                <a:ea typeface="Calibri" panose="020F0502020204030204" pitchFamily="34" charset="0"/>
                <a:cs typeface="Arial" panose="020B0604020202020204" pitchFamily="34" charset="0"/>
              </a:rPr>
              <a:t>Molinia</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caerulea</a:t>
            </a:r>
            <a:r>
              <a:rPr lang="fr-CH" sz="1200" dirty="0">
                <a:effectLst/>
                <a:latin typeface="Arial" panose="020B0604020202020204" pitchFamily="34" charset="0"/>
                <a:ea typeface="Calibri" panose="020F0502020204030204" pitchFamily="34" charset="0"/>
                <a:cs typeface="Arial" panose="020B0604020202020204" pitchFamily="34" charset="0"/>
              </a:rPr>
              <a:t>) ou la molinie littorale (</a:t>
            </a:r>
            <a:r>
              <a:rPr lang="fr-CH" sz="1200" i="1" dirty="0">
                <a:effectLst/>
                <a:latin typeface="Arial" panose="020B0604020202020204" pitchFamily="34" charset="0"/>
                <a:ea typeface="Calibri" panose="020F0502020204030204" pitchFamily="34" charset="0"/>
                <a:cs typeface="Arial" panose="020B0604020202020204" pitchFamily="34" charset="0"/>
              </a:rPr>
              <a:t>M. </a:t>
            </a:r>
            <a:r>
              <a:rPr lang="fr-CH" sz="1200" i="1" dirty="0" err="1">
                <a:effectLst/>
                <a:latin typeface="Arial" panose="020B0604020202020204" pitchFamily="34" charset="0"/>
                <a:ea typeface="Calibri" panose="020F0502020204030204" pitchFamily="34" charset="0"/>
                <a:cs typeface="Arial" panose="020B0604020202020204" pitchFamily="34" charset="0"/>
              </a:rPr>
              <a:t>arundinacea</a:t>
            </a:r>
            <a:r>
              <a:rPr lang="fr-CH" sz="1200" dirty="0">
                <a:effectLst/>
                <a:latin typeface="Arial" panose="020B0604020202020204" pitchFamily="34" charset="0"/>
                <a:ea typeface="Calibri" panose="020F0502020204030204" pitchFamily="34" charset="0"/>
                <a:cs typeface="Arial" panose="020B0604020202020204" pitchFamily="34" charset="0"/>
              </a:rPr>
              <a:t>) forment l’essentiel de la couverture végétale et peuvent atteindre 1 m de haut en été. Les espèces caractéristiques typiques sont l'iris de Sibérie (</a:t>
            </a:r>
            <a:r>
              <a:rPr lang="fr-CH" sz="1200" i="1" dirty="0">
                <a:effectLst/>
                <a:latin typeface="Arial" panose="020B0604020202020204" pitchFamily="34" charset="0"/>
                <a:ea typeface="Calibri" panose="020F0502020204030204" pitchFamily="34" charset="0"/>
                <a:cs typeface="Arial" panose="020B0604020202020204" pitchFamily="34" charset="0"/>
              </a:rPr>
              <a:t>Iris </a:t>
            </a:r>
            <a:r>
              <a:rPr lang="fr-CH" sz="1200" i="1" dirty="0" err="1">
                <a:effectLst/>
                <a:latin typeface="Arial" panose="020B0604020202020204" pitchFamily="34" charset="0"/>
                <a:ea typeface="Calibri" panose="020F0502020204030204" pitchFamily="34" charset="0"/>
                <a:cs typeface="Arial" panose="020B0604020202020204" pitchFamily="34" charset="0"/>
              </a:rPr>
              <a:t>sibiraca</a:t>
            </a:r>
            <a:r>
              <a:rPr lang="fr-CH" sz="1200" dirty="0">
                <a:effectLst/>
                <a:latin typeface="Arial" panose="020B0604020202020204" pitchFamily="34" charset="0"/>
                <a:ea typeface="Calibri" panose="020F0502020204030204" pitchFamily="34" charset="0"/>
                <a:cs typeface="Arial" panose="020B0604020202020204" pitchFamily="34" charset="0"/>
              </a:rPr>
              <a:t>), le glaïeul des marais (</a:t>
            </a:r>
            <a:r>
              <a:rPr lang="fr-CH" sz="1200" i="1" dirty="0" err="1">
                <a:effectLst/>
                <a:latin typeface="Arial" panose="020B0604020202020204" pitchFamily="34" charset="0"/>
                <a:ea typeface="Calibri" panose="020F0502020204030204" pitchFamily="34" charset="0"/>
                <a:cs typeface="Arial" panose="020B0604020202020204" pitchFamily="34" charset="0"/>
              </a:rPr>
              <a:t>Gladiolus</a:t>
            </a:r>
            <a:r>
              <a:rPr lang="fr-CH" sz="1200" i="1" dirty="0">
                <a:effectLst/>
                <a:latin typeface="Arial" panose="020B0604020202020204" pitchFamily="34" charset="0"/>
                <a:ea typeface="Calibri" panose="020F0502020204030204" pitchFamily="34" charset="0"/>
                <a:cs typeface="Arial" panose="020B0604020202020204" pitchFamily="34" charset="0"/>
              </a:rPr>
              <a:t> </a:t>
            </a:r>
            <a:r>
              <a:rPr lang="fr-CH" sz="1200" i="1" dirty="0" err="1">
                <a:effectLst/>
                <a:latin typeface="Arial" panose="020B0604020202020204" pitchFamily="34" charset="0"/>
                <a:ea typeface="Calibri" panose="020F0502020204030204" pitchFamily="34" charset="0"/>
                <a:cs typeface="Arial" panose="020B0604020202020204" pitchFamily="34" charset="0"/>
              </a:rPr>
              <a:t>palustris</a:t>
            </a:r>
            <a:r>
              <a:rPr lang="fr-CH" sz="1200" dirty="0">
                <a:effectLst/>
                <a:latin typeface="Arial" panose="020B0604020202020204" pitchFamily="34" charset="0"/>
                <a:ea typeface="Calibri" panose="020F0502020204030204" pitchFamily="34" charset="0"/>
                <a:cs typeface="Arial" panose="020B0604020202020204" pitchFamily="34" charset="0"/>
              </a:rPr>
              <a:t>) et la gentiane à feuille d’asclépiade (</a:t>
            </a:r>
            <a:r>
              <a:rPr lang="fr-CH" sz="1200" i="1" dirty="0">
                <a:effectLst/>
                <a:latin typeface="Arial" panose="020B0604020202020204" pitchFamily="34" charset="0"/>
                <a:ea typeface="Calibri" panose="020F0502020204030204" pitchFamily="34" charset="0"/>
                <a:cs typeface="Arial" panose="020B0604020202020204" pitchFamily="34" charset="0"/>
              </a:rPr>
              <a:t>Gentiana </a:t>
            </a:r>
            <a:r>
              <a:rPr lang="fr-CH" sz="1200" i="1" dirty="0" err="1">
                <a:effectLst/>
                <a:latin typeface="Arial" panose="020B0604020202020204" pitchFamily="34" charset="0"/>
                <a:ea typeface="Calibri" panose="020F0502020204030204" pitchFamily="34" charset="0"/>
                <a:cs typeface="Arial" panose="020B0604020202020204" pitchFamily="34" charset="0"/>
              </a:rPr>
              <a:t>asclepiadea</a:t>
            </a:r>
            <a:r>
              <a:rPr lang="fr-CH" sz="1200" dirty="0">
                <a:effectLst/>
                <a:latin typeface="Arial" panose="020B0604020202020204" pitchFamily="34" charset="0"/>
                <a:ea typeface="Calibri" panose="020F0502020204030204" pitchFamily="34" charset="0"/>
                <a:cs typeface="Arial" panose="020B0604020202020204" pitchFamily="34" charset="0"/>
              </a:rPr>
              <a:t>). Pour être préservées, les prairies à molinie nécessitent un fauchage tardif avec enlèvement de la matière végétale coupée. Ils ne tolèrent pas la fertilisation ou le drainage. De nombreuses prairies à molinie ont déjà disparu en Suisse. L'habitat et la plupart des espèces caractéristiques sont menacés. (</a:t>
            </a:r>
            <a:r>
              <a:rPr lang="fr-CH" sz="12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https://www.infoflora.ch/fr/milieux/typoch/2.3.1-prairie-a-molinie.html</a:t>
            </a:r>
            <a:r>
              <a:rPr lang="fr-CH" sz="1200" dirty="0">
                <a:effectLst/>
                <a:latin typeface="Arial" panose="020B0604020202020204" pitchFamily="34" charset="0"/>
                <a:ea typeface="Calibri" panose="020F0502020204030204" pitchFamily="34" charset="0"/>
                <a:cs typeface="Arial" panose="020B0604020202020204" pitchFamily="34" charset="0"/>
              </a:rPr>
              <a:t>)</a:t>
            </a:r>
          </a:p>
          <a:p>
            <a:pPr>
              <a:lnSpc>
                <a:spcPct val="107000"/>
              </a:lnSpc>
              <a:spcAft>
                <a:spcPts val="800"/>
              </a:spcAft>
            </a:pPr>
            <a:endParaRPr lang="de-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de-CH" sz="1200" dirty="0" err="1">
                <a:effectLst/>
                <a:latin typeface="Arial" panose="020B0604020202020204" pitchFamily="34" charset="0"/>
                <a:ea typeface="Calibri" panose="020F0502020204030204" pitchFamily="34" charset="0"/>
                <a:cs typeface="Arial" panose="020B0604020202020204" pitchFamily="34" charset="0"/>
              </a:rPr>
              <a:t>Photo</a:t>
            </a:r>
            <a:r>
              <a:rPr lang="de-CH" sz="1200" dirty="0">
                <a:effectLst/>
                <a:latin typeface="Arial" panose="020B0604020202020204" pitchFamily="34" charset="0"/>
                <a:ea typeface="Calibri" panose="020F0502020204030204" pitchFamily="34" charset="0"/>
                <a:cs typeface="Arial" panose="020B0604020202020204" pitchFamily="34" charset="0"/>
              </a:rPr>
              <a:t> de </a:t>
            </a:r>
            <a:r>
              <a:rPr lang="de-CH" sz="1200" dirty="0" err="1">
                <a:effectLst/>
                <a:latin typeface="Arial" panose="020B0604020202020204" pitchFamily="34" charset="0"/>
                <a:ea typeface="Calibri" panose="020F0502020204030204" pitchFamily="34" charset="0"/>
                <a:cs typeface="Arial" panose="020B0604020202020204" pitchFamily="34" charset="0"/>
              </a:rPr>
              <a:t>gauche</a:t>
            </a:r>
            <a:r>
              <a:rPr lang="de-CH" sz="1200" dirty="0">
                <a:effectLst/>
                <a:latin typeface="Arial" panose="020B0604020202020204" pitchFamily="34" charset="0"/>
                <a:ea typeface="Calibri" panose="020F0502020204030204" pitchFamily="34" charset="0"/>
                <a:cs typeface="Arial" panose="020B0604020202020204" pitchFamily="34" charset="0"/>
              </a:rPr>
              <a:t> : Franziska </a:t>
            </a:r>
            <a:r>
              <a:rPr lang="de-CH" sz="1200" dirty="0" err="1">
                <a:effectLst/>
                <a:latin typeface="Arial" panose="020B0604020202020204" pitchFamily="34" charset="0"/>
                <a:ea typeface="Calibri" panose="020F0502020204030204" pitchFamily="34" charset="0"/>
                <a:cs typeface="Arial" panose="020B0604020202020204" pitchFamily="34" charset="0"/>
              </a:rPr>
              <a:t>Wloka</a:t>
            </a: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Photo de droite (iris de Sibérie) : Gerhard </a:t>
            </a:r>
            <a:r>
              <a:rPr lang="fr-CH" sz="1200" dirty="0" err="1">
                <a:effectLst/>
                <a:latin typeface="Arial" panose="020B0604020202020204" pitchFamily="34" charset="0"/>
                <a:ea typeface="Calibri" panose="020F0502020204030204" pitchFamily="34" charset="0"/>
                <a:cs typeface="Arial" panose="020B0604020202020204" pitchFamily="34" charset="0"/>
              </a:rPr>
              <a:t>Kersting</a:t>
            </a: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a:t>
            </a:r>
          </a:p>
          <a:p>
            <a:endParaRPr lang="de-CH" dirty="0"/>
          </a:p>
        </p:txBody>
      </p:sp>
      <p:sp>
        <p:nvSpPr>
          <p:cNvPr id="4" name="Foliennummernplatzhalter 3">
            <a:extLst>
              <a:ext uri="{FF2B5EF4-FFF2-40B4-BE49-F238E27FC236}">
                <a16:creationId xmlns:a16="http://schemas.microsoft.com/office/drawing/2014/main" id="{27A69717-3F65-8ECB-8CE0-500382B82586}"/>
              </a:ext>
            </a:extLst>
          </p:cNvPr>
          <p:cNvSpPr>
            <a:spLocks noGrp="1"/>
          </p:cNvSpPr>
          <p:nvPr>
            <p:ph type="sldNum" sz="quarter" idx="5"/>
          </p:nvPr>
        </p:nvSpPr>
        <p:spPr/>
        <p:txBody>
          <a:bodyPr/>
          <a:lstStyle/>
          <a:p>
            <a:fld id="{8092378F-6CB0-4B76-A4DF-120CC0F0540F}" type="slidenum">
              <a:rPr lang="de-CH" smtClean="0"/>
              <a:t>24</a:t>
            </a:fld>
            <a:endParaRPr lang="de-CH"/>
          </a:p>
        </p:txBody>
      </p:sp>
    </p:spTree>
    <p:extLst>
      <p:ext uri="{BB962C8B-B14F-4D97-AF65-F5344CB8AC3E}">
        <p14:creationId xmlns:p14="http://schemas.microsoft.com/office/powerpoint/2010/main" val="19757556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6A70B-4F24-A45F-6665-25F7CC78865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4C38F91-C907-858D-3F5B-4A62A244150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9FF121D-47A3-EB15-4820-D9174E174C22}"/>
              </a:ext>
            </a:extLst>
          </p:cNvPr>
          <p:cNvSpPr>
            <a:spLocks noGrp="1"/>
          </p:cNvSpPr>
          <p:nvPr>
            <p:ph type="body" idx="1"/>
          </p:nvPr>
        </p:nvSpPr>
        <p:spPr/>
        <p:txBody>
          <a:bodyPr/>
          <a:lstStyle/>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De nombreuses espèces menacées et prioritaires au niveau national vivent en dehors des zones protégées dans le paysage agricole. Il s’agit des espèces qui ne vivent pas dans les trois habitats protégés en tant que biotopes d'importance nationale, à savoir les marais, les zones alluviales et les prairies et pâturages secs, et qui ne sont pas des amphibiens. Il faut protéger également les habitats des espèces des autres types de biotopes, ainsi que les espèces ayant un grand territoire, une migration saisonnière ou qui dépendent de sites particuliers.</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Pour la connectivité, il faut des aires de mise en réseau qui répondent aux exigences des espèces cibles. Il peut s'agir de biotopes-relais ou de surfaces exploitées de façon à préserver la nature.</a:t>
            </a:r>
          </a:p>
        </p:txBody>
      </p:sp>
      <p:sp>
        <p:nvSpPr>
          <p:cNvPr id="4" name="Foliennummernplatzhalter 3">
            <a:extLst>
              <a:ext uri="{FF2B5EF4-FFF2-40B4-BE49-F238E27FC236}">
                <a16:creationId xmlns:a16="http://schemas.microsoft.com/office/drawing/2014/main" id="{937B2955-DB31-3B29-1F8B-ADBF124708FC}"/>
              </a:ext>
            </a:extLst>
          </p:cNvPr>
          <p:cNvSpPr>
            <a:spLocks noGrp="1"/>
          </p:cNvSpPr>
          <p:nvPr>
            <p:ph type="sldNum" sz="quarter" idx="5"/>
          </p:nvPr>
        </p:nvSpPr>
        <p:spPr/>
        <p:txBody>
          <a:bodyPr/>
          <a:lstStyle/>
          <a:p>
            <a:fld id="{8092378F-6CB0-4B76-A4DF-120CC0F0540F}" type="slidenum">
              <a:rPr lang="de-CH" smtClean="0"/>
              <a:t>25</a:t>
            </a:fld>
            <a:endParaRPr lang="de-CH"/>
          </a:p>
        </p:txBody>
      </p:sp>
    </p:spTree>
    <p:extLst>
      <p:ext uri="{BB962C8B-B14F-4D97-AF65-F5344CB8AC3E}">
        <p14:creationId xmlns:p14="http://schemas.microsoft.com/office/powerpoint/2010/main" val="41056713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6A82C-20B3-87DA-133A-08203E9EE22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9CD18A-DDD1-0A60-502D-A0975A6A9F1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15BE8FC-8E78-7B40-20EE-723E1192AAA4}"/>
              </a:ext>
            </a:extLst>
          </p:cNvPr>
          <p:cNvSpPr>
            <a:spLocks noGrp="1"/>
          </p:cNvSpPr>
          <p:nvPr>
            <p:ph type="body" idx="1"/>
          </p:nvPr>
        </p:nvSpPr>
        <p:spPr/>
        <p:txBody>
          <a:bodyPr/>
          <a:lstStyle/>
          <a:p>
            <a:r>
              <a:rPr lang="fr-CH" sz="1200" b="0" i="0" u="none" strike="noStrike" kern="1200" noProof="0" dirty="0">
                <a:solidFill>
                  <a:schemeClr val="tx1"/>
                </a:solidFill>
                <a:effectLst/>
                <a:latin typeface="+mn-lt"/>
                <a:ea typeface="+mn-ea"/>
                <a:cs typeface="+mn-cs"/>
              </a:rPr>
              <a:t>Comme base de planification, un inventaire actualisé des valeurs naturelles existantes est nécessaire : les aires centrales existantes (= sites protégés) et les autres habitats précieux qui ne sont pas encore protégés en tant que sites protégés.</a:t>
            </a:r>
          </a:p>
          <a:p>
            <a:endParaRPr lang="fr-CH" sz="1200" b="0" i="0" u="none" strike="noStrike" kern="1200" noProof="0" dirty="0">
              <a:solidFill>
                <a:schemeClr val="tx1"/>
              </a:solidFill>
              <a:effectLst/>
              <a:latin typeface="+mn-lt"/>
              <a:ea typeface="+mn-ea"/>
              <a:cs typeface="+mn-cs"/>
            </a:endParaRPr>
          </a:p>
          <a:p>
            <a:r>
              <a:rPr lang="fr-CH" sz="1200" b="0" i="0" u="none" strike="noStrike" kern="1200" noProof="0" dirty="0">
                <a:solidFill>
                  <a:schemeClr val="tx1"/>
                </a:solidFill>
                <a:effectLst/>
                <a:latin typeface="+mn-lt"/>
                <a:ea typeface="+mn-ea"/>
                <a:cs typeface="+mn-cs"/>
              </a:rPr>
              <a:t>Les informations sur les espèces cibles permettent d'identifier où d’autres aires centrales ou aires de mise en réseau sont encore nécessaires.</a:t>
            </a:r>
          </a:p>
          <a:p>
            <a:r>
              <a:rPr lang="fr-CH" sz="1200" b="0" i="0" u="none" strike="noStrike" kern="1200" noProof="0" dirty="0">
                <a:solidFill>
                  <a:schemeClr val="tx1"/>
                </a:solidFill>
                <a:effectLst/>
                <a:latin typeface="+mn-lt"/>
                <a:ea typeface="+mn-ea"/>
                <a:cs typeface="+mn-cs"/>
              </a:rPr>
              <a:t>Les zones protégées et dignes de protection (mais qui n'ont pas encore été sécurisées) représentent l'état ACTUEL. Cependant, cet état est le résultat de décennies de pertes de surfaces précieuses. L’état ACTUEL n'est pas suffisant pour protéger la biodiversité à long terme. Une augmentation de la surface des aires centrales est nécessaire pour atteindre l’état CIBLE, c'est-à-dire pour atteindre la proportion de sites dignes de protection qui est au minimum nécessaire en Suisse pour sauvegarder ses espèces et ses habitats.</a:t>
            </a:r>
          </a:p>
          <a:p>
            <a:r>
              <a:rPr lang="fr-CH" sz="1200" b="0" i="0" u="none" strike="noStrike" kern="1200" noProof="0" dirty="0">
                <a:solidFill>
                  <a:schemeClr val="tx1"/>
                </a:solidFill>
                <a:effectLst/>
                <a:latin typeface="+mn-lt"/>
                <a:ea typeface="+mn-ea"/>
                <a:cs typeface="+mn-cs"/>
              </a:rPr>
              <a:t>En plus des aires de mise en réseau existantes, des surfaces de mise en réseau supplémentaires (RESEAU) sont essentielles au bon fonctionnement de l'infrastructure écologique. Des aires de mise en réseau (des biotopes-relais et des surfaces exploitées de façon respectueuse de la nature) relient les aires centrales.</a:t>
            </a:r>
          </a:p>
          <a:p>
            <a:r>
              <a:rPr lang="fr-CH" sz="1200" b="0" i="0" u="none" strike="noStrike" kern="1200" noProof="0" dirty="0">
                <a:solidFill>
                  <a:schemeClr val="tx1"/>
                </a:solidFill>
                <a:effectLst/>
                <a:latin typeface="+mn-lt"/>
                <a:ea typeface="+mn-ea"/>
                <a:cs typeface="+mn-cs"/>
              </a:rPr>
              <a:t>Les lacunes en matière de connectivité doivent être identifiées et le paysage doit être conçu de manière à ce que des aires de mise en réseau supplémentaires puissent être créées (créer des biotopes-relais, sécuriser les habitats à des distances accessibles et supprimer les obstacles ou les rendre franchissables).</a:t>
            </a:r>
          </a:p>
          <a:p>
            <a:r>
              <a:rPr lang="fr-CH" sz="1200" u="sng" kern="1200" noProof="0" dirty="0">
                <a:solidFill>
                  <a:schemeClr val="tx1"/>
                </a:solidFill>
                <a:effectLst/>
                <a:latin typeface="+mn-lt"/>
                <a:ea typeface="+mn-ea"/>
                <a:cs typeface="+mn-cs"/>
              </a:rPr>
              <a:t>Très important : cette procédure doit être différenciée pour les différentes trames et sous-trames ! Par exemple, différencié en fonction des habitats de la trame vert clair, de la trame bleu foncé et de la trame jaune.</a:t>
            </a:r>
          </a:p>
          <a:p>
            <a:endParaRPr lang="fr-CH" sz="1200" b="0" i="0" u="none" strike="noStrike" kern="1200" noProof="0" dirty="0">
              <a:solidFill>
                <a:schemeClr val="tx1"/>
              </a:solidFill>
              <a:effectLst/>
              <a:latin typeface="+mn-lt"/>
              <a:ea typeface="+mn-ea"/>
              <a:cs typeface="+mn-cs"/>
            </a:endParaRPr>
          </a:p>
          <a:p>
            <a:endParaRPr lang="fr-CH" sz="1200" b="0" i="0" u="none" strike="noStrike" kern="1200" noProof="0" dirty="0">
              <a:solidFill>
                <a:schemeClr val="tx1"/>
              </a:solidFill>
              <a:effectLst/>
              <a:latin typeface="+mn-lt"/>
              <a:ea typeface="+mn-ea"/>
              <a:cs typeface="+mn-cs"/>
            </a:endParaRPr>
          </a:p>
          <a:p>
            <a:r>
              <a:rPr lang="fr-CH" sz="1200" b="0" i="0" u="none" strike="noStrike" kern="1200" noProof="0" dirty="0">
                <a:solidFill>
                  <a:schemeClr val="tx1"/>
                </a:solidFill>
                <a:effectLst/>
                <a:latin typeface="+mn-lt"/>
                <a:ea typeface="+mn-ea"/>
                <a:cs typeface="+mn-cs"/>
              </a:rPr>
              <a:t>Informations complémentaires auprès du Groupe spécialisé Infrastructure écologique : https://</a:t>
            </a:r>
            <a:r>
              <a:rPr lang="fr-CH" sz="1200" b="0" i="0" u="none" strike="noStrike" kern="1200" noProof="0" dirty="0" err="1">
                <a:solidFill>
                  <a:schemeClr val="tx1"/>
                </a:solidFill>
                <a:effectLst/>
                <a:latin typeface="+mn-lt"/>
                <a:ea typeface="+mn-ea"/>
                <a:cs typeface="+mn-cs"/>
              </a:rPr>
              <a:t>www.oekologische-infrastruktur.ch</a:t>
            </a:r>
            <a:r>
              <a:rPr lang="fr-CH" sz="1200" b="0" i="0" u="none" strike="noStrike" kern="1200" noProof="0" dirty="0">
                <a:solidFill>
                  <a:schemeClr val="tx1"/>
                </a:solidFill>
                <a:effectLst/>
                <a:latin typeface="+mn-lt"/>
                <a:ea typeface="+mn-ea"/>
                <a:cs typeface="+mn-cs"/>
              </a:rPr>
              <a:t>/sites/default/files/documents/Prise_de_Position_du_groupe_specialise_perenniser_infrastructure_ecologique_F.pdf</a:t>
            </a:r>
            <a:endParaRPr lang="fr-CH" sz="1200" b="1" i="0" u="none" strike="noStrike" kern="1200" noProof="0" dirty="0">
              <a:solidFill>
                <a:schemeClr val="tx1"/>
              </a:solidFill>
              <a:effectLst/>
              <a:latin typeface="+mn-lt"/>
              <a:ea typeface="+mn-ea"/>
              <a:cs typeface="+mn-cs"/>
            </a:endParaRPr>
          </a:p>
          <a:p>
            <a:endParaRPr lang="de-CH" sz="1200" dirty="0">
              <a:latin typeface="+mn-lt"/>
            </a:endParaRPr>
          </a:p>
          <a:p>
            <a:endParaRPr lang="de-CH" sz="1200" b="1" i="0" u="none" strike="noStrike" kern="1200" dirty="0">
              <a:solidFill>
                <a:schemeClr val="tx1"/>
              </a:solidFill>
              <a:effectLst/>
              <a:latin typeface="+mn-lt"/>
              <a:ea typeface="+mn-ea"/>
              <a:cs typeface="Arial" panose="020B0604020202020204" pitchFamily="34" charset="0"/>
            </a:endParaRPr>
          </a:p>
          <a:p>
            <a:endParaRPr lang="de-CH" sz="1200" dirty="0">
              <a:latin typeface="+mn-lt"/>
            </a:endParaRPr>
          </a:p>
        </p:txBody>
      </p:sp>
      <p:sp>
        <p:nvSpPr>
          <p:cNvPr id="4" name="Foliennummernplatzhalter 3">
            <a:extLst>
              <a:ext uri="{FF2B5EF4-FFF2-40B4-BE49-F238E27FC236}">
                <a16:creationId xmlns:a16="http://schemas.microsoft.com/office/drawing/2014/main" id="{87ED0358-DD79-A8E8-6FE4-584362D228DE}"/>
              </a:ext>
            </a:extLst>
          </p:cNvPr>
          <p:cNvSpPr>
            <a:spLocks noGrp="1"/>
          </p:cNvSpPr>
          <p:nvPr>
            <p:ph type="sldNum" sz="quarter" idx="5"/>
          </p:nvPr>
        </p:nvSpPr>
        <p:spPr/>
        <p:txBody>
          <a:bodyPr/>
          <a:lstStyle/>
          <a:p>
            <a:fld id="{8092378F-6CB0-4B76-A4DF-120CC0F0540F}" type="slidenum">
              <a:rPr lang="de-CH" smtClean="0"/>
              <a:t>26</a:t>
            </a:fld>
            <a:endParaRPr lang="de-CH"/>
          </a:p>
        </p:txBody>
      </p:sp>
    </p:spTree>
    <p:extLst>
      <p:ext uri="{BB962C8B-B14F-4D97-AF65-F5344CB8AC3E}">
        <p14:creationId xmlns:p14="http://schemas.microsoft.com/office/powerpoint/2010/main" val="17435898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eaLnBrk="1" hangingPunct="1">
              <a:spcAft>
                <a:spcPts val="600"/>
              </a:spcAft>
            </a:pPr>
            <a:r>
              <a:rPr lang="de-DE" sz="1800" b="0" dirty="0" err="1">
                <a:solidFill>
                  <a:srgbClr val="7D7D7D"/>
                </a:solidFill>
              </a:rPr>
              <a:t>Selon</a:t>
            </a:r>
            <a:r>
              <a:rPr lang="de-DE" sz="1800" b="0" dirty="0">
                <a:solidFill>
                  <a:srgbClr val="7D7D7D"/>
                </a:solidFill>
              </a:rPr>
              <a:t> la </a:t>
            </a:r>
            <a:r>
              <a:rPr lang="de-DE" sz="1800" b="0" dirty="0" err="1">
                <a:solidFill>
                  <a:srgbClr val="7D7D7D"/>
                </a:solidFill>
              </a:rPr>
              <a:t>décision</a:t>
            </a:r>
            <a:r>
              <a:rPr lang="de-DE" sz="1800" b="0" dirty="0">
                <a:solidFill>
                  <a:srgbClr val="7D7D7D"/>
                </a:solidFill>
              </a:rPr>
              <a:t> du Conseil </a:t>
            </a:r>
            <a:r>
              <a:rPr lang="de-DE" sz="1800" b="0" dirty="0" err="1">
                <a:solidFill>
                  <a:srgbClr val="7D7D7D"/>
                </a:solidFill>
              </a:rPr>
              <a:t>fédéral</a:t>
            </a:r>
            <a:r>
              <a:rPr lang="de-DE" sz="1800" b="0" dirty="0">
                <a:solidFill>
                  <a:srgbClr val="7D7D7D"/>
                </a:solidFill>
              </a:rPr>
              <a:t> du 18 </a:t>
            </a:r>
            <a:r>
              <a:rPr lang="de-DE" sz="1800" b="0" dirty="0" err="1">
                <a:solidFill>
                  <a:srgbClr val="7D7D7D"/>
                </a:solidFill>
              </a:rPr>
              <a:t>février</a:t>
            </a:r>
            <a:r>
              <a:rPr lang="de-DE" sz="1800" b="0" dirty="0">
                <a:solidFill>
                  <a:srgbClr val="7D7D7D"/>
                </a:solidFill>
              </a:rPr>
              <a:t> 2015, </a:t>
            </a:r>
            <a:r>
              <a:rPr lang="de-DE" sz="1800" b="0" dirty="0" err="1">
                <a:solidFill>
                  <a:srgbClr val="7D7D7D"/>
                </a:solidFill>
              </a:rPr>
              <a:t>l'infrastructure</a:t>
            </a:r>
            <a:r>
              <a:rPr lang="de-DE" sz="1800" b="0" dirty="0">
                <a:solidFill>
                  <a:srgbClr val="7D7D7D"/>
                </a:solidFill>
              </a:rPr>
              <a:t> </a:t>
            </a:r>
            <a:r>
              <a:rPr lang="de-DE" sz="1800" b="0" dirty="0" err="1">
                <a:solidFill>
                  <a:srgbClr val="7D7D7D"/>
                </a:solidFill>
              </a:rPr>
              <a:t>écologique</a:t>
            </a:r>
            <a:r>
              <a:rPr lang="de-DE" sz="1800" b="0" dirty="0">
                <a:solidFill>
                  <a:srgbClr val="7D7D7D"/>
                </a:solidFill>
              </a:rPr>
              <a:t> </a:t>
            </a:r>
            <a:r>
              <a:rPr lang="de-DE" sz="1800" b="0" dirty="0" err="1">
                <a:solidFill>
                  <a:srgbClr val="7D7D7D"/>
                </a:solidFill>
              </a:rPr>
              <a:t>doit</a:t>
            </a:r>
            <a:r>
              <a:rPr lang="de-DE" sz="1800" b="0" dirty="0">
                <a:solidFill>
                  <a:srgbClr val="7D7D7D"/>
                </a:solidFill>
              </a:rPr>
              <a:t> </a:t>
            </a:r>
            <a:r>
              <a:rPr lang="de-DE" sz="1800" b="0" dirty="0" err="1">
                <a:solidFill>
                  <a:srgbClr val="7D7D7D"/>
                </a:solidFill>
              </a:rPr>
              <a:t>être</a:t>
            </a:r>
            <a:r>
              <a:rPr lang="de-DE" sz="1800" b="0" dirty="0">
                <a:solidFill>
                  <a:srgbClr val="7D7D7D"/>
                </a:solidFill>
              </a:rPr>
              <a:t> </a:t>
            </a:r>
            <a:r>
              <a:rPr lang="de-DE" sz="1800" b="0" dirty="0" err="1">
                <a:solidFill>
                  <a:srgbClr val="7D7D7D"/>
                </a:solidFill>
              </a:rPr>
              <a:t>achevée</a:t>
            </a:r>
            <a:r>
              <a:rPr lang="de-DE" sz="1800" b="0" dirty="0">
                <a:solidFill>
                  <a:srgbClr val="7D7D7D"/>
                </a:solidFill>
              </a:rPr>
              <a:t> </a:t>
            </a:r>
            <a:r>
              <a:rPr lang="de-DE" sz="1800" b="0" dirty="0" err="1">
                <a:solidFill>
                  <a:srgbClr val="7D7D7D"/>
                </a:solidFill>
              </a:rPr>
              <a:t>d'ici</a:t>
            </a:r>
            <a:r>
              <a:rPr lang="de-DE" sz="1800" b="0" dirty="0">
                <a:solidFill>
                  <a:srgbClr val="7D7D7D"/>
                </a:solidFill>
              </a:rPr>
              <a:t> 2040. </a:t>
            </a:r>
            <a:r>
              <a:rPr lang="de-DE" sz="1800" b="0" dirty="0" err="1">
                <a:solidFill>
                  <a:srgbClr val="7D7D7D"/>
                </a:solidFill>
              </a:rPr>
              <a:t>Les</a:t>
            </a:r>
            <a:r>
              <a:rPr lang="de-DE" sz="1800" b="0" dirty="0">
                <a:solidFill>
                  <a:srgbClr val="7D7D7D"/>
                </a:solidFill>
              </a:rPr>
              <a:t> </a:t>
            </a:r>
            <a:r>
              <a:rPr lang="de-DE" sz="1800" b="0" dirty="0" err="1">
                <a:solidFill>
                  <a:srgbClr val="7D7D7D"/>
                </a:solidFill>
              </a:rPr>
              <a:t>cantons</a:t>
            </a:r>
            <a:r>
              <a:rPr lang="de-DE" sz="1800" b="0" dirty="0">
                <a:solidFill>
                  <a:srgbClr val="7D7D7D"/>
                </a:solidFill>
              </a:rPr>
              <a:t> </a:t>
            </a:r>
            <a:r>
              <a:rPr lang="de-DE" sz="1800" b="0" dirty="0" err="1">
                <a:solidFill>
                  <a:srgbClr val="7D7D7D"/>
                </a:solidFill>
              </a:rPr>
              <a:t>avaient</a:t>
            </a:r>
            <a:r>
              <a:rPr lang="de-DE" sz="1800" b="0" dirty="0">
                <a:solidFill>
                  <a:srgbClr val="7D7D7D"/>
                </a:solidFill>
              </a:rPr>
              <a:t> </a:t>
            </a:r>
            <a:r>
              <a:rPr lang="de-DE" sz="1800" b="0" dirty="0" err="1">
                <a:solidFill>
                  <a:srgbClr val="7D7D7D"/>
                </a:solidFill>
              </a:rPr>
              <a:t>reçu</a:t>
            </a:r>
            <a:r>
              <a:rPr lang="de-DE" sz="1800" b="0" dirty="0">
                <a:solidFill>
                  <a:srgbClr val="7D7D7D"/>
                </a:solidFill>
              </a:rPr>
              <a:t> le </a:t>
            </a:r>
            <a:r>
              <a:rPr lang="de-DE" sz="1800" b="0" dirty="0" err="1">
                <a:solidFill>
                  <a:srgbClr val="7D7D7D"/>
                </a:solidFill>
              </a:rPr>
              <a:t>mandat</a:t>
            </a:r>
            <a:r>
              <a:rPr lang="de-DE" sz="1800" b="0" dirty="0">
                <a:solidFill>
                  <a:srgbClr val="7D7D7D"/>
                </a:solidFill>
              </a:rPr>
              <a:t> de la </a:t>
            </a:r>
            <a:r>
              <a:rPr lang="de-DE" sz="1800" b="0" dirty="0" err="1">
                <a:solidFill>
                  <a:srgbClr val="7D7D7D"/>
                </a:solidFill>
              </a:rPr>
              <a:t>Confédération</a:t>
            </a:r>
            <a:r>
              <a:rPr lang="de-DE" sz="1800" b="0" dirty="0">
                <a:solidFill>
                  <a:srgbClr val="7D7D7D"/>
                </a:solidFill>
              </a:rPr>
              <a:t> </a:t>
            </a:r>
            <a:r>
              <a:rPr lang="de-DE" sz="1800" b="0" dirty="0" err="1">
                <a:solidFill>
                  <a:srgbClr val="7D7D7D"/>
                </a:solidFill>
              </a:rPr>
              <a:t>d'établir</a:t>
            </a:r>
            <a:r>
              <a:rPr lang="de-DE" sz="1800" b="0" dirty="0">
                <a:solidFill>
                  <a:srgbClr val="7D7D7D"/>
                </a:solidFill>
              </a:rPr>
              <a:t> </a:t>
            </a:r>
            <a:r>
              <a:rPr lang="de-DE" sz="1800" b="0" dirty="0" err="1">
                <a:solidFill>
                  <a:srgbClr val="7D7D7D"/>
                </a:solidFill>
              </a:rPr>
              <a:t>d'ici</a:t>
            </a:r>
            <a:r>
              <a:rPr lang="de-DE" sz="1800" b="0" dirty="0">
                <a:solidFill>
                  <a:srgbClr val="7D7D7D"/>
                </a:solidFill>
              </a:rPr>
              <a:t> 2024 </a:t>
            </a:r>
            <a:r>
              <a:rPr lang="de-DE" sz="1800" b="0" dirty="0" err="1">
                <a:solidFill>
                  <a:srgbClr val="7D7D7D"/>
                </a:solidFill>
              </a:rPr>
              <a:t>une</a:t>
            </a:r>
            <a:r>
              <a:rPr lang="de-DE" sz="1800" b="0" dirty="0">
                <a:solidFill>
                  <a:srgbClr val="7D7D7D"/>
                </a:solidFill>
              </a:rPr>
              <a:t> </a:t>
            </a:r>
            <a:r>
              <a:rPr lang="de-DE" sz="1800" b="0" dirty="0" err="1">
                <a:solidFill>
                  <a:srgbClr val="7D7D7D"/>
                </a:solidFill>
              </a:rPr>
              <a:t>planification</a:t>
            </a:r>
            <a:r>
              <a:rPr lang="de-DE" sz="1800" b="0" dirty="0">
                <a:solidFill>
                  <a:srgbClr val="7D7D7D"/>
                </a:solidFill>
              </a:rPr>
              <a:t> </a:t>
            </a:r>
            <a:r>
              <a:rPr lang="de-DE" sz="1800" b="0" dirty="0" err="1">
                <a:solidFill>
                  <a:srgbClr val="7D7D7D"/>
                </a:solidFill>
              </a:rPr>
              <a:t>spécialisée</a:t>
            </a:r>
            <a:r>
              <a:rPr lang="de-DE" sz="1800" b="0" dirty="0">
                <a:solidFill>
                  <a:srgbClr val="7D7D7D"/>
                </a:solidFill>
              </a:rPr>
              <a:t> </a:t>
            </a:r>
            <a:r>
              <a:rPr lang="de-DE" sz="1800" b="0" dirty="0" err="1">
                <a:solidFill>
                  <a:srgbClr val="7D7D7D"/>
                </a:solidFill>
              </a:rPr>
              <a:t>dans</a:t>
            </a:r>
            <a:r>
              <a:rPr lang="de-DE" sz="1800" b="0" dirty="0">
                <a:solidFill>
                  <a:srgbClr val="7D7D7D"/>
                </a:solidFill>
              </a:rPr>
              <a:t> </a:t>
            </a:r>
            <a:r>
              <a:rPr lang="de-DE" sz="1800" b="0" dirty="0" err="1">
                <a:solidFill>
                  <a:srgbClr val="7D7D7D"/>
                </a:solidFill>
              </a:rPr>
              <a:t>laquelle</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potentiels</a:t>
            </a:r>
            <a:r>
              <a:rPr lang="de-DE" sz="1800" b="0" dirty="0">
                <a:solidFill>
                  <a:srgbClr val="7D7D7D"/>
                </a:solidFill>
              </a:rPr>
              <a:t> </a:t>
            </a:r>
            <a:r>
              <a:rPr lang="de-DE" sz="1800" b="0" dirty="0" err="1">
                <a:solidFill>
                  <a:srgbClr val="7D7D7D"/>
                </a:solidFill>
              </a:rPr>
              <a:t>territoriaux</a:t>
            </a:r>
            <a:r>
              <a:rPr lang="de-DE" sz="1800" b="0" dirty="0">
                <a:solidFill>
                  <a:srgbClr val="7D7D7D"/>
                </a:solidFill>
              </a:rPr>
              <a:t> </a:t>
            </a:r>
            <a:r>
              <a:rPr lang="de-DE" sz="1800" b="0" dirty="0" err="1">
                <a:solidFill>
                  <a:srgbClr val="7D7D7D"/>
                </a:solidFill>
              </a:rPr>
              <a:t>pour</a:t>
            </a:r>
            <a:r>
              <a:rPr lang="de-DE" sz="1800" b="0" dirty="0">
                <a:solidFill>
                  <a:srgbClr val="7D7D7D"/>
                </a:solidFill>
              </a:rPr>
              <a:t> </a:t>
            </a:r>
            <a:r>
              <a:rPr lang="de-DE" sz="1800" b="0" dirty="0" err="1">
                <a:solidFill>
                  <a:srgbClr val="7D7D7D"/>
                </a:solidFill>
              </a:rPr>
              <a:t>l'I</a:t>
            </a:r>
            <a:r>
              <a:rPr lang="de-DE" sz="1800" b="0" dirty="0">
                <a:solidFill>
                  <a:srgbClr val="7D7D7D"/>
                </a:solidFill>
              </a:rPr>
              <a:t>. E. </a:t>
            </a:r>
            <a:r>
              <a:rPr lang="de-DE" sz="1800" b="0" dirty="0" err="1">
                <a:solidFill>
                  <a:srgbClr val="7D7D7D"/>
                </a:solidFill>
              </a:rPr>
              <a:t>seraient</a:t>
            </a:r>
            <a:r>
              <a:rPr lang="de-DE" sz="1800" b="0" dirty="0">
                <a:solidFill>
                  <a:srgbClr val="7D7D7D"/>
                </a:solidFill>
              </a:rPr>
              <a:t> </a:t>
            </a:r>
            <a:r>
              <a:rPr lang="de-DE" sz="1800" b="0" dirty="0" err="1">
                <a:solidFill>
                  <a:srgbClr val="7D7D7D"/>
                </a:solidFill>
              </a:rPr>
              <a:t>identifiés</a:t>
            </a:r>
            <a:r>
              <a:rPr lang="de-DE" sz="1800" b="0" dirty="0">
                <a:solidFill>
                  <a:srgbClr val="7D7D7D"/>
                </a:solidFill>
              </a:rPr>
              <a:t>. La </a:t>
            </a:r>
            <a:r>
              <a:rPr lang="de-DE" sz="1800" b="0" dirty="0" err="1">
                <a:solidFill>
                  <a:srgbClr val="7D7D7D"/>
                </a:solidFill>
              </a:rPr>
              <a:t>définition</a:t>
            </a:r>
            <a:r>
              <a:rPr lang="de-DE" sz="1800" b="0" dirty="0">
                <a:solidFill>
                  <a:srgbClr val="7D7D7D"/>
                </a:solidFill>
              </a:rPr>
              <a:t> de la </a:t>
            </a:r>
            <a:r>
              <a:rPr lang="de-DE" sz="1800" b="0" dirty="0" err="1">
                <a:solidFill>
                  <a:srgbClr val="7D7D7D"/>
                </a:solidFill>
              </a:rPr>
              <a:t>zone</a:t>
            </a:r>
            <a:r>
              <a:rPr lang="de-DE" sz="1800" b="0" dirty="0">
                <a:solidFill>
                  <a:srgbClr val="7D7D7D"/>
                </a:solidFill>
              </a:rPr>
              <a:t> </a:t>
            </a:r>
            <a:r>
              <a:rPr lang="de-DE" sz="1800" b="0" dirty="0" err="1">
                <a:solidFill>
                  <a:srgbClr val="7D7D7D"/>
                </a:solidFill>
              </a:rPr>
              <a:t>devait</a:t>
            </a:r>
            <a:r>
              <a:rPr lang="de-DE" sz="1800" b="0" dirty="0">
                <a:solidFill>
                  <a:srgbClr val="7D7D7D"/>
                </a:solidFill>
              </a:rPr>
              <a:t> </a:t>
            </a:r>
            <a:r>
              <a:rPr lang="de-DE" sz="1800" b="0" dirty="0" err="1">
                <a:solidFill>
                  <a:srgbClr val="7D7D7D"/>
                </a:solidFill>
              </a:rPr>
              <a:t>être</a:t>
            </a:r>
            <a:r>
              <a:rPr lang="de-DE" sz="1800" b="0" dirty="0">
                <a:solidFill>
                  <a:srgbClr val="7D7D7D"/>
                </a:solidFill>
              </a:rPr>
              <a:t> </a:t>
            </a:r>
            <a:r>
              <a:rPr lang="de-DE" sz="1800" b="0" dirty="0" err="1">
                <a:solidFill>
                  <a:srgbClr val="7D7D7D"/>
                </a:solidFill>
              </a:rPr>
              <a:t>aussi</a:t>
            </a:r>
            <a:r>
              <a:rPr lang="de-DE" sz="1800" b="0" dirty="0">
                <a:solidFill>
                  <a:srgbClr val="7D7D7D"/>
                </a:solidFill>
              </a:rPr>
              <a:t> </a:t>
            </a:r>
            <a:r>
              <a:rPr lang="de-DE" sz="1800" b="0" dirty="0" err="1">
                <a:solidFill>
                  <a:srgbClr val="7D7D7D"/>
                </a:solidFill>
              </a:rPr>
              <a:t>concrète</a:t>
            </a:r>
            <a:r>
              <a:rPr lang="de-DE" sz="1800" b="0" dirty="0">
                <a:solidFill>
                  <a:srgbClr val="7D7D7D"/>
                </a:solidFill>
              </a:rPr>
              <a:t> </a:t>
            </a:r>
            <a:r>
              <a:rPr lang="de-DE" sz="1800" b="0" dirty="0" err="1">
                <a:solidFill>
                  <a:srgbClr val="7D7D7D"/>
                </a:solidFill>
              </a:rPr>
              <a:t>que</a:t>
            </a:r>
            <a:r>
              <a:rPr lang="de-DE" sz="1800" b="0" dirty="0">
                <a:solidFill>
                  <a:srgbClr val="7D7D7D"/>
                </a:solidFill>
              </a:rPr>
              <a:t> possible </a:t>
            </a:r>
            <a:r>
              <a:rPr lang="de-DE" sz="1800" b="0" dirty="0" err="1">
                <a:solidFill>
                  <a:srgbClr val="7D7D7D"/>
                </a:solidFill>
              </a:rPr>
              <a:t>sur</a:t>
            </a:r>
            <a:r>
              <a:rPr lang="de-DE" sz="1800" b="0" dirty="0">
                <a:solidFill>
                  <a:srgbClr val="7D7D7D"/>
                </a:solidFill>
              </a:rPr>
              <a:t> le plan </a:t>
            </a:r>
            <a:r>
              <a:rPr lang="de-DE" sz="1800" b="0" dirty="0" err="1">
                <a:solidFill>
                  <a:srgbClr val="7D7D7D"/>
                </a:solidFill>
              </a:rPr>
              <a:t>spatial</a:t>
            </a:r>
            <a:r>
              <a:rPr lang="de-DE" sz="1800" b="0" dirty="0">
                <a:solidFill>
                  <a:srgbClr val="7D7D7D"/>
                </a:solidFill>
              </a:rPr>
              <a:t>, </a:t>
            </a:r>
            <a:r>
              <a:rPr lang="de-DE" sz="1800" b="0" dirty="0" err="1">
                <a:solidFill>
                  <a:srgbClr val="7D7D7D"/>
                </a:solidFill>
              </a:rPr>
              <a:t>mais</a:t>
            </a:r>
            <a:r>
              <a:rPr lang="de-DE" sz="1800" b="0" dirty="0">
                <a:solidFill>
                  <a:srgbClr val="7D7D7D"/>
                </a:solidFill>
              </a:rPr>
              <a:t> ne </a:t>
            </a:r>
            <a:r>
              <a:rPr lang="de-DE" sz="1800" b="0" dirty="0" err="1">
                <a:solidFill>
                  <a:srgbClr val="7D7D7D"/>
                </a:solidFill>
              </a:rPr>
              <a:t>devait</a:t>
            </a:r>
            <a:r>
              <a:rPr lang="de-DE" sz="1800" b="0" dirty="0">
                <a:solidFill>
                  <a:srgbClr val="7D7D7D"/>
                </a:solidFill>
              </a:rPr>
              <a:t> </a:t>
            </a:r>
            <a:r>
              <a:rPr lang="de-DE" sz="1800" b="0" dirty="0" err="1">
                <a:solidFill>
                  <a:srgbClr val="7D7D7D"/>
                </a:solidFill>
              </a:rPr>
              <a:t>pas</a:t>
            </a:r>
            <a:r>
              <a:rPr lang="de-DE" sz="1800" b="0" dirty="0">
                <a:solidFill>
                  <a:srgbClr val="7D7D7D"/>
                </a:solidFill>
              </a:rPr>
              <a:t> </a:t>
            </a:r>
            <a:r>
              <a:rPr lang="de-DE" sz="1800" b="0" dirty="0" err="1">
                <a:solidFill>
                  <a:srgbClr val="7D7D7D"/>
                </a:solidFill>
              </a:rPr>
              <a:t>être</a:t>
            </a:r>
            <a:r>
              <a:rPr lang="de-DE" sz="1800" b="0" dirty="0">
                <a:solidFill>
                  <a:srgbClr val="7D7D7D"/>
                </a:solidFill>
              </a:rPr>
              <a:t> </a:t>
            </a:r>
            <a:r>
              <a:rPr lang="de-DE" sz="1800" b="0" dirty="0" err="1">
                <a:solidFill>
                  <a:srgbClr val="7D7D7D"/>
                </a:solidFill>
              </a:rPr>
              <a:t>limitée</a:t>
            </a:r>
            <a:r>
              <a:rPr lang="de-DE" sz="1800" b="0" dirty="0">
                <a:solidFill>
                  <a:srgbClr val="7D7D7D"/>
                </a:solidFill>
              </a:rPr>
              <a:t> à la </a:t>
            </a:r>
            <a:r>
              <a:rPr lang="de-DE" sz="1800" b="0" dirty="0" err="1">
                <a:solidFill>
                  <a:srgbClr val="7D7D7D"/>
                </a:solidFill>
              </a:rPr>
              <a:t>parcelle</a:t>
            </a:r>
            <a:r>
              <a:rPr lang="de-DE" sz="1800" b="0" dirty="0">
                <a:solidFill>
                  <a:srgbClr val="7D7D7D"/>
                </a:solidFill>
              </a:rPr>
              <a:t>. Ces </a:t>
            </a:r>
            <a:r>
              <a:rPr lang="de-DE" sz="1800" b="0" dirty="0" err="1">
                <a:solidFill>
                  <a:srgbClr val="7D7D7D"/>
                </a:solidFill>
              </a:rPr>
              <a:t>planifications</a:t>
            </a:r>
            <a:r>
              <a:rPr lang="de-DE" sz="1800" b="0" dirty="0">
                <a:solidFill>
                  <a:srgbClr val="7D7D7D"/>
                </a:solidFill>
              </a:rPr>
              <a:t> </a:t>
            </a:r>
            <a:r>
              <a:rPr lang="de-DE" sz="1800" b="0" dirty="0" err="1">
                <a:solidFill>
                  <a:srgbClr val="7D7D7D"/>
                </a:solidFill>
              </a:rPr>
              <a:t>sont</a:t>
            </a:r>
            <a:r>
              <a:rPr lang="de-DE" sz="1800" b="0" dirty="0">
                <a:solidFill>
                  <a:srgbClr val="7D7D7D"/>
                </a:solidFill>
              </a:rPr>
              <a:t> </a:t>
            </a:r>
            <a:r>
              <a:rPr lang="de-DE" sz="1800" b="0" dirty="0" err="1">
                <a:solidFill>
                  <a:srgbClr val="7D7D7D"/>
                </a:solidFill>
              </a:rPr>
              <a:t>maintenant</a:t>
            </a:r>
            <a:r>
              <a:rPr lang="de-DE" sz="1800" b="0" dirty="0">
                <a:solidFill>
                  <a:srgbClr val="7D7D7D"/>
                </a:solidFill>
              </a:rPr>
              <a:t> disponibles </a:t>
            </a:r>
            <a:r>
              <a:rPr lang="de-DE" sz="1800" b="0" dirty="0" err="1">
                <a:solidFill>
                  <a:srgbClr val="7D7D7D"/>
                </a:solidFill>
              </a:rPr>
              <a:t>auprès</a:t>
            </a:r>
            <a:r>
              <a:rPr lang="de-DE" sz="1800" b="0" dirty="0">
                <a:solidFill>
                  <a:srgbClr val="7D7D7D"/>
                </a:solidFill>
              </a:rPr>
              <a:t> des </a:t>
            </a:r>
            <a:r>
              <a:rPr lang="de-DE" sz="1800" b="0" dirty="0" err="1">
                <a:solidFill>
                  <a:srgbClr val="7D7D7D"/>
                </a:solidFill>
              </a:rPr>
              <a:t>cantons</a:t>
            </a:r>
            <a:r>
              <a:rPr lang="de-DE" sz="1800" b="0" dirty="0">
                <a:solidFill>
                  <a:srgbClr val="7D7D7D"/>
                </a:solidFill>
              </a:rPr>
              <a:t> et de </a:t>
            </a:r>
            <a:r>
              <a:rPr lang="de-DE" sz="1800" b="0" dirty="0" err="1">
                <a:solidFill>
                  <a:srgbClr val="7D7D7D"/>
                </a:solidFill>
              </a:rPr>
              <a:t>l'OFEV</a:t>
            </a:r>
            <a:r>
              <a:rPr lang="de-DE" sz="1800" b="0" dirty="0">
                <a:solidFill>
                  <a:srgbClr val="7D7D7D"/>
                </a:solidFill>
              </a:rPr>
              <a:t>. La </a:t>
            </a:r>
            <a:r>
              <a:rPr lang="de-DE" sz="1800" b="0" dirty="0" err="1">
                <a:solidFill>
                  <a:srgbClr val="7D7D7D"/>
                </a:solidFill>
              </a:rPr>
              <a:t>mise</a:t>
            </a:r>
            <a:r>
              <a:rPr lang="de-DE" sz="1800" b="0" dirty="0">
                <a:solidFill>
                  <a:srgbClr val="7D7D7D"/>
                </a:solidFill>
              </a:rPr>
              <a:t> en </a:t>
            </a:r>
            <a:r>
              <a:rPr lang="de-DE" sz="1800" b="0" dirty="0" err="1">
                <a:solidFill>
                  <a:srgbClr val="7D7D7D"/>
                </a:solidFill>
              </a:rPr>
              <a:t>œuvre</a:t>
            </a:r>
            <a:r>
              <a:rPr lang="de-DE" sz="1800" b="0" dirty="0">
                <a:solidFill>
                  <a:srgbClr val="7D7D7D"/>
                </a:solidFill>
              </a:rPr>
              <a:t> de </a:t>
            </a:r>
            <a:r>
              <a:rPr lang="de-DE" sz="1800" b="0" dirty="0" err="1">
                <a:solidFill>
                  <a:srgbClr val="7D7D7D"/>
                </a:solidFill>
              </a:rPr>
              <a:t>l'infrastructure</a:t>
            </a:r>
            <a:r>
              <a:rPr lang="de-DE" sz="1800" b="0" dirty="0">
                <a:solidFill>
                  <a:srgbClr val="7D7D7D"/>
                </a:solidFill>
              </a:rPr>
              <a:t> </a:t>
            </a:r>
            <a:r>
              <a:rPr lang="de-DE" sz="1800" b="0" dirty="0" err="1">
                <a:solidFill>
                  <a:srgbClr val="7D7D7D"/>
                </a:solidFill>
              </a:rPr>
              <a:t>écologique</a:t>
            </a:r>
            <a:r>
              <a:rPr lang="de-DE" sz="1800" b="0" dirty="0">
                <a:solidFill>
                  <a:srgbClr val="7D7D7D"/>
                </a:solidFill>
              </a:rPr>
              <a:t> fait </a:t>
            </a:r>
            <a:r>
              <a:rPr lang="de-DE" sz="1800" b="0" dirty="0" err="1">
                <a:solidFill>
                  <a:srgbClr val="7D7D7D"/>
                </a:solidFill>
              </a:rPr>
              <a:t>partie</a:t>
            </a:r>
            <a:r>
              <a:rPr lang="de-DE" sz="1800" b="0" dirty="0">
                <a:solidFill>
                  <a:srgbClr val="7D7D7D"/>
                </a:solidFill>
              </a:rPr>
              <a:t> des </a:t>
            </a:r>
            <a:r>
              <a:rPr lang="de-DE" sz="1800" b="0" dirty="0" err="1">
                <a:solidFill>
                  <a:srgbClr val="7D7D7D"/>
                </a:solidFill>
              </a:rPr>
              <a:t>conventions</a:t>
            </a:r>
            <a:r>
              <a:rPr lang="de-DE" sz="1800" b="0" dirty="0">
                <a:solidFill>
                  <a:srgbClr val="7D7D7D"/>
                </a:solidFill>
              </a:rPr>
              <a:t>-programmes entre la </a:t>
            </a:r>
            <a:r>
              <a:rPr lang="de-DE" sz="1800" b="0" dirty="0" err="1">
                <a:solidFill>
                  <a:srgbClr val="7D7D7D"/>
                </a:solidFill>
              </a:rPr>
              <a:t>Confédération</a:t>
            </a:r>
            <a:r>
              <a:rPr lang="de-DE" sz="1800" b="0" dirty="0">
                <a:solidFill>
                  <a:srgbClr val="7D7D7D"/>
                </a:solidFill>
              </a:rPr>
              <a:t> et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cantons</a:t>
            </a:r>
            <a:r>
              <a:rPr lang="de-DE" sz="1800" b="0" dirty="0">
                <a:solidFill>
                  <a:srgbClr val="7D7D7D"/>
                </a:solidFill>
              </a:rPr>
              <a:t> à </a:t>
            </a:r>
            <a:r>
              <a:rPr lang="de-DE" sz="1800" b="0" dirty="0" err="1">
                <a:solidFill>
                  <a:srgbClr val="7D7D7D"/>
                </a:solidFill>
              </a:rPr>
              <a:t>partir</a:t>
            </a:r>
            <a:r>
              <a:rPr lang="de-DE" sz="1800" b="0" dirty="0">
                <a:solidFill>
                  <a:srgbClr val="7D7D7D"/>
                </a:solidFill>
              </a:rPr>
              <a:t> de 2025.</a:t>
            </a:r>
          </a:p>
        </p:txBody>
      </p:sp>
      <p:sp>
        <p:nvSpPr>
          <p:cNvPr id="4" name="Foliennummernplatzhalter 3"/>
          <p:cNvSpPr>
            <a:spLocks noGrp="1"/>
          </p:cNvSpPr>
          <p:nvPr>
            <p:ph type="sldNum" sz="quarter" idx="5"/>
          </p:nvPr>
        </p:nvSpPr>
        <p:spPr/>
        <p:txBody>
          <a:bodyPr/>
          <a:lstStyle/>
          <a:p>
            <a:fld id="{8092378F-6CB0-4B76-A4DF-120CC0F0540F}" type="slidenum">
              <a:rPr lang="de-CH" smtClean="0"/>
              <a:t>27</a:t>
            </a:fld>
            <a:endParaRPr lang="de-CH"/>
          </a:p>
        </p:txBody>
      </p:sp>
    </p:spTree>
    <p:extLst>
      <p:ext uri="{BB962C8B-B14F-4D97-AF65-F5344CB8AC3E}">
        <p14:creationId xmlns:p14="http://schemas.microsoft.com/office/powerpoint/2010/main" val="25530032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F7545-19C4-51F8-E684-BC14AD963C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3D32654-679E-32D3-B625-0ED3A4E212A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37BAC20-8F96-CB7B-D660-76B340DAACAE}"/>
              </a:ext>
            </a:extLst>
          </p:cNvPr>
          <p:cNvSpPr>
            <a:spLocks noGrp="1"/>
          </p:cNvSpPr>
          <p:nvPr>
            <p:ph type="body" idx="1"/>
          </p:nvPr>
        </p:nvSpPr>
        <p:spPr/>
        <p:txBody>
          <a:bodyPr/>
          <a:lstStyle/>
          <a:p>
            <a:pPr eaLnBrk="1" hangingPunct="1">
              <a:spcAft>
                <a:spcPts val="600"/>
              </a:spcAft>
            </a:pPr>
            <a:r>
              <a:rPr lang="de-DE" sz="1800" b="0" dirty="0" err="1">
                <a:solidFill>
                  <a:srgbClr val="7D7D7D"/>
                </a:solidFill>
              </a:rPr>
              <a:t>Les</a:t>
            </a:r>
            <a:r>
              <a:rPr lang="de-DE" sz="1800" b="0" dirty="0">
                <a:solidFill>
                  <a:srgbClr val="7D7D7D"/>
                </a:solidFill>
              </a:rPr>
              <a:t> </a:t>
            </a:r>
            <a:r>
              <a:rPr lang="de-DE" sz="1800" b="0" dirty="0" err="1">
                <a:solidFill>
                  <a:srgbClr val="7D7D7D"/>
                </a:solidFill>
              </a:rPr>
              <a:t>scientifiques</a:t>
            </a:r>
            <a:r>
              <a:rPr lang="de-DE" sz="1800" b="0" dirty="0">
                <a:solidFill>
                  <a:srgbClr val="7D7D7D"/>
                </a:solidFill>
              </a:rPr>
              <a:t> et la </a:t>
            </a:r>
            <a:r>
              <a:rPr lang="de-DE" sz="1800" b="0" dirty="0" err="1">
                <a:solidFill>
                  <a:srgbClr val="7D7D7D"/>
                </a:solidFill>
              </a:rPr>
              <a:t>société</a:t>
            </a:r>
            <a:r>
              <a:rPr lang="de-DE" sz="1800" b="0" dirty="0">
                <a:solidFill>
                  <a:srgbClr val="7D7D7D"/>
                </a:solidFill>
              </a:rPr>
              <a:t> </a:t>
            </a:r>
            <a:r>
              <a:rPr lang="de-DE" sz="1800" b="0" dirty="0" err="1">
                <a:solidFill>
                  <a:srgbClr val="7D7D7D"/>
                </a:solidFill>
              </a:rPr>
              <a:t>civile</a:t>
            </a:r>
            <a:r>
              <a:rPr lang="de-DE" sz="1800" b="0" dirty="0">
                <a:solidFill>
                  <a:srgbClr val="7D7D7D"/>
                </a:solidFill>
              </a:rPr>
              <a:t> </a:t>
            </a:r>
            <a:r>
              <a:rPr lang="de-DE" sz="1800" b="0" dirty="0" err="1">
                <a:solidFill>
                  <a:srgbClr val="7D7D7D"/>
                </a:solidFill>
              </a:rPr>
              <a:t>participent</a:t>
            </a:r>
            <a:r>
              <a:rPr lang="de-DE" sz="1800" b="0" dirty="0">
                <a:solidFill>
                  <a:srgbClr val="7D7D7D"/>
                </a:solidFill>
              </a:rPr>
              <a:t> </a:t>
            </a:r>
            <a:r>
              <a:rPr lang="de-DE" sz="1800" b="0" dirty="0" err="1">
                <a:solidFill>
                  <a:srgbClr val="7D7D7D"/>
                </a:solidFill>
              </a:rPr>
              <a:t>également</a:t>
            </a:r>
            <a:r>
              <a:rPr lang="de-DE" sz="1800" b="0" dirty="0">
                <a:solidFill>
                  <a:srgbClr val="7D7D7D"/>
                </a:solidFill>
              </a:rPr>
              <a:t> </a:t>
            </a:r>
            <a:r>
              <a:rPr lang="de-DE" sz="1800" b="0" dirty="0" err="1">
                <a:solidFill>
                  <a:srgbClr val="7D7D7D"/>
                </a:solidFill>
              </a:rPr>
              <a:t>aux</a:t>
            </a:r>
            <a:r>
              <a:rPr lang="de-DE" sz="1800" b="0" dirty="0">
                <a:solidFill>
                  <a:srgbClr val="7D7D7D"/>
                </a:solidFill>
              </a:rPr>
              <a:t> </a:t>
            </a:r>
            <a:r>
              <a:rPr lang="de-DE" sz="1800" b="0" dirty="0" err="1">
                <a:solidFill>
                  <a:srgbClr val="7D7D7D"/>
                </a:solidFill>
              </a:rPr>
              <a:t>travaux</a:t>
            </a:r>
            <a:r>
              <a:rPr lang="de-DE" sz="1800" b="0" dirty="0">
                <a:solidFill>
                  <a:srgbClr val="7D7D7D"/>
                </a:solidFill>
              </a:rPr>
              <a:t> </a:t>
            </a:r>
            <a:r>
              <a:rPr lang="de-DE" sz="1800" b="0" dirty="0" err="1">
                <a:solidFill>
                  <a:srgbClr val="7D7D7D"/>
                </a:solidFill>
              </a:rPr>
              <a:t>sur</a:t>
            </a:r>
            <a:r>
              <a:rPr lang="de-DE" sz="1800" b="0" dirty="0">
                <a:solidFill>
                  <a:srgbClr val="7D7D7D"/>
                </a:solidFill>
              </a:rPr>
              <a:t> </a:t>
            </a:r>
            <a:r>
              <a:rPr lang="de-DE" sz="1800" b="0" dirty="0" err="1">
                <a:solidFill>
                  <a:srgbClr val="7D7D7D"/>
                </a:solidFill>
              </a:rPr>
              <a:t>l'infrastructure</a:t>
            </a:r>
            <a:r>
              <a:rPr lang="de-DE" sz="1800" b="0" dirty="0">
                <a:solidFill>
                  <a:srgbClr val="7D7D7D"/>
                </a:solidFill>
              </a:rPr>
              <a:t> </a:t>
            </a:r>
            <a:r>
              <a:rPr lang="de-DE" sz="1800" b="0" dirty="0" err="1">
                <a:solidFill>
                  <a:srgbClr val="7D7D7D"/>
                </a:solidFill>
              </a:rPr>
              <a:t>écologique</a:t>
            </a:r>
            <a:r>
              <a:rPr lang="de-DE" sz="1800" b="0" dirty="0">
                <a:solidFill>
                  <a:srgbClr val="7D7D7D"/>
                </a:solidFill>
              </a:rPr>
              <a:t>. Le </a:t>
            </a:r>
            <a:r>
              <a:rPr lang="de-DE" sz="1800" b="0" dirty="0" err="1">
                <a:solidFill>
                  <a:srgbClr val="7D7D7D"/>
                </a:solidFill>
              </a:rPr>
              <a:t>groupe</a:t>
            </a:r>
            <a:r>
              <a:rPr lang="de-DE" sz="1800" b="0" dirty="0">
                <a:solidFill>
                  <a:srgbClr val="7D7D7D"/>
                </a:solidFill>
              </a:rPr>
              <a:t> </a:t>
            </a:r>
            <a:r>
              <a:rPr lang="de-DE" sz="1800" b="0" dirty="0" err="1">
                <a:solidFill>
                  <a:srgbClr val="7D7D7D"/>
                </a:solidFill>
              </a:rPr>
              <a:t>d'experts</a:t>
            </a:r>
            <a:r>
              <a:rPr lang="de-DE" sz="1800" b="0" dirty="0">
                <a:solidFill>
                  <a:srgbClr val="7D7D7D"/>
                </a:solidFill>
              </a:rPr>
              <a:t> Infrastructure </a:t>
            </a:r>
            <a:r>
              <a:rPr lang="de-DE" sz="1800" b="0" dirty="0" err="1">
                <a:solidFill>
                  <a:srgbClr val="7D7D7D"/>
                </a:solidFill>
              </a:rPr>
              <a:t>écologique</a:t>
            </a:r>
            <a:r>
              <a:rPr lang="de-DE" sz="1800" b="0" dirty="0">
                <a:solidFill>
                  <a:srgbClr val="7D7D7D"/>
                </a:solidFill>
              </a:rPr>
              <a:t> (GIE) </a:t>
            </a:r>
            <a:r>
              <a:rPr lang="de-DE" sz="1800" b="0" dirty="0" err="1">
                <a:solidFill>
                  <a:srgbClr val="7D7D7D"/>
                </a:solidFill>
              </a:rPr>
              <a:t>travaille</a:t>
            </a:r>
            <a:r>
              <a:rPr lang="de-DE" sz="1800" b="0" dirty="0">
                <a:solidFill>
                  <a:srgbClr val="7D7D7D"/>
                </a:solidFill>
              </a:rPr>
              <a:t> en </a:t>
            </a:r>
            <a:r>
              <a:rPr lang="de-DE" sz="1800" b="0" dirty="0" err="1">
                <a:solidFill>
                  <a:srgbClr val="7D7D7D"/>
                </a:solidFill>
              </a:rPr>
              <a:t>complément</a:t>
            </a:r>
            <a:r>
              <a:rPr lang="de-DE" sz="1800" b="0" dirty="0">
                <a:solidFill>
                  <a:srgbClr val="7D7D7D"/>
                </a:solidFill>
              </a:rPr>
              <a:t> et en </a:t>
            </a:r>
            <a:r>
              <a:rPr lang="de-DE" sz="1800" b="0" dirty="0" err="1">
                <a:solidFill>
                  <a:srgbClr val="7D7D7D"/>
                </a:solidFill>
              </a:rPr>
              <a:t>soutien</a:t>
            </a:r>
            <a:r>
              <a:rPr lang="de-DE" sz="1800" b="0" dirty="0">
                <a:solidFill>
                  <a:srgbClr val="7D7D7D"/>
                </a:solidFill>
              </a:rPr>
              <a:t> de la « Taskforce Infrastructure </a:t>
            </a:r>
            <a:r>
              <a:rPr lang="de-DE" sz="1800" b="0" dirty="0" err="1">
                <a:solidFill>
                  <a:srgbClr val="7D7D7D"/>
                </a:solidFill>
              </a:rPr>
              <a:t>écologique</a:t>
            </a:r>
            <a:r>
              <a:rPr lang="de-DE" sz="1800" b="0" dirty="0">
                <a:solidFill>
                  <a:srgbClr val="7D7D7D"/>
                </a:solidFill>
              </a:rPr>
              <a:t> » de la </a:t>
            </a:r>
            <a:r>
              <a:rPr lang="de-DE" sz="1800" b="0" dirty="0" err="1">
                <a:solidFill>
                  <a:srgbClr val="7D7D7D"/>
                </a:solidFill>
              </a:rPr>
              <a:t>Confédération</a:t>
            </a:r>
            <a:r>
              <a:rPr lang="de-DE" sz="1800" b="0" dirty="0">
                <a:solidFill>
                  <a:srgbClr val="7D7D7D"/>
                </a:solidFill>
              </a:rPr>
              <a:t>. </a:t>
            </a:r>
            <a:r>
              <a:rPr lang="de-DE" sz="1800" b="0" dirty="0" err="1">
                <a:solidFill>
                  <a:srgbClr val="7D7D7D"/>
                </a:solidFill>
              </a:rPr>
              <a:t>Depuis</a:t>
            </a:r>
            <a:r>
              <a:rPr lang="de-DE" sz="1800" b="0" dirty="0">
                <a:solidFill>
                  <a:srgbClr val="7D7D7D"/>
                </a:solidFill>
              </a:rPr>
              <a:t> 2018, </a:t>
            </a:r>
            <a:r>
              <a:rPr lang="de-DE" sz="1800" b="0" dirty="0" err="1">
                <a:solidFill>
                  <a:srgbClr val="7D7D7D"/>
                </a:solidFill>
              </a:rPr>
              <a:t>il</a:t>
            </a:r>
            <a:r>
              <a:rPr lang="de-DE" sz="1800" b="0" dirty="0">
                <a:solidFill>
                  <a:srgbClr val="7D7D7D"/>
                </a:solidFill>
              </a:rPr>
              <a:t> </a:t>
            </a:r>
            <a:r>
              <a:rPr lang="de-DE" sz="1800" b="0" dirty="0" err="1">
                <a:solidFill>
                  <a:srgbClr val="7D7D7D"/>
                </a:solidFill>
              </a:rPr>
              <a:t>développe</a:t>
            </a:r>
            <a:r>
              <a:rPr lang="de-DE" sz="1800" b="0" dirty="0">
                <a:solidFill>
                  <a:srgbClr val="7D7D7D"/>
                </a:solidFill>
              </a:rPr>
              <a:t> </a:t>
            </a:r>
            <a:r>
              <a:rPr lang="de-DE" sz="1800" b="0" dirty="0" err="1">
                <a:solidFill>
                  <a:srgbClr val="7D7D7D"/>
                </a:solidFill>
              </a:rPr>
              <a:t>une</a:t>
            </a:r>
            <a:r>
              <a:rPr lang="de-DE" sz="1800" b="0" dirty="0">
                <a:solidFill>
                  <a:srgbClr val="7D7D7D"/>
                </a:solidFill>
              </a:rPr>
              <a:t> </a:t>
            </a:r>
            <a:r>
              <a:rPr lang="de-DE" sz="1800" b="0" dirty="0" err="1">
                <a:solidFill>
                  <a:srgbClr val="7D7D7D"/>
                </a:solidFill>
              </a:rPr>
              <a:t>vision</a:t>
            </a:r>
            <a:r>
              <a:rPr lang="de-DE" sz="1800" b="0" dirty="0">
                <a:solidFill>
                  <a:srgbClr val="7D7D7D"/>
                </a:solidFill>
              </a:rPr>
              <a:t> </a:t>
            </a:r>
            <a:r>
              <a:rPr lang="de-DE" sz="1800" b="0" dirty="0" err="1">
                <a:solidFill>
                  <a:srgbClr val="7D7D7D"/>
                </a:solidFill>
              </a:rPr>
              <a:t>cible</a:t>
            </a:r>
            <a:r>
              <a:rPr lang="de-DE" sz="1800" b="0" dirty="0">
                <a:solidFill>
                  <a:srgbClr val="7D7D7D"/>
                </a:solidFill>
              </a:rPr>
              <a:t> de </a:t>
            </a:r>
            <a:r>
              <a:rPr lang="de-DE" sz="1800" b="0" dirty="0" err="1">
                <a:solidFill>
                  <a:srgbClr val="7D7D7D"/>
                </a:solidFill>
              </a:rPr>
              <a:t>l'infrastructure</a:t>
            </a:r>
            <a:r>
              <a:rPr lang="de-DE" sz="1800" b="0" dirty="0">
                <a:solidFill>
                  <a:srgbClr val="7D7D7D"/>
                </a:solidFill>
              </a:rPr>
              <a:t> </a:t>
            </a:r>
            <a:r>
              <a:rPr lang="de-DE" sz="1800" b="0" dirty="0" err="1">
                <a:solidFill>
                  <a:srgbClr val="7D7D7D"/>
                </a:solidFill>
              </a:rPr>
              <a:t>écologique</a:t>
            </a:r>
            <a:r>
              <a:rPr lang="de-DE" sz="1800" b="0" dirty="0">
                <a:solidFill>
                  <a:srgbClr val="7D7D7D"/>
                </a:solidFill>
              </a:rPr>
              <a:t> et </a:t>
            </a:r>
            <a:r>
              <a:rPr lang="de-DE" sz="1800" b="0" dirty="0" err="1">
                <a:solidFill>
                  <a:srgbClr val="7D7D7D"/>
                </a:solidFill>
              </a:rPr>
              <a:t>formule</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critères</a:t>
            </a:r>
            <a:r>
              <a:rPr lang="de-DE" sz="1800" b="0" dirty="0">
                <a:solidFill>
                  <a:srgbClr val="7D7D7D"/>
                </a:solidFill>
              </a:rPr>
              <a:t> </a:t>
            </a:r>
            <a:r>
              <a:rPr lang="de-DE" sz="1800" b="0" dirty="0" err="1">
                <a:solidFill>
                  <a:srgbClr val="7D7D7D"/>
                </a:solidFill>
              </a:rPr>
              <a:t>nécessaires</a:t>
            </a:r>
            <a:r>
              <a:rPr lang="de-DE" sz="1800" b="0" dirty="0">
                <a:solidFill>
                  <a:srgbClr val="7D7D7D"/>
                </a:solidFill>
              </a:rPr>
              <a:t> au </a:t>
            </a:r>
            <a:r>
              <a:rPr lang="de-DE" sz="1800" b="0" dirty="0" err="1">
                <a:solidFill>
                  <a:srgbClr val="7D7D7D"/>
                </a:solidFill>
              </a:rPr>
              <a:t>bon</a:t>
            </a:r>
            <a:r>
              <a:rPr lang="de-DE" sz="1800" b="0" dirty="0">
                <a:solidFill>
                  <a:srgbClr val="7D7D7D"/>
                </a:solidFill>
              </a:rPr>
              <a:t> </a:t>
            </a:r>
            <a:r>
              <a:rPr lang="de-DE" sz="1800" b="0" dirty="0" err="1">
                <a:solidFill>
                  <a:srgbClr val="7D7D7D"/>
                </a:solidFill>
              </a:rPr>
              <a:t>fonctionnement</a:t>
            </a:r>
            <a:r>
              <a:rPr lang="de-DE" sz="1800" b="0" dirty="0">
                <a:solidFill>
                  <a:srgbClr val="7D7D7D"/>
                </a:solidFill>
              </a:rPr>
              <a:t> de </a:t>
            </a:r>
            <a:r>
              <a:rPr lang="de-DE" sz="1800" b="0" dirty="0" err="1">
                <a:solidFill>
                  <a:srgbClr val="7D7D7D"/>
                </a:solidFill>
              </a:rPr>
              <a:t>cette</a:t>
            </a:r>
            <a:r>
              <a:rPr lang="de-DE" sz="1800" b="0" dirty="0">
                <a:solidFill>
                  <a:srgbClr val="7D7D7D"/>
                </a:solidFill>
              </a:rPr>
              <a:t> </a:t>
            </a:r>
            <a:r>
              <a:rPr lang="de-DE" sz="1800" b="0" dirty="0" err="1">
                <a:solidFill>
                  <a:srgbClr val="7D7D7D"/>
                </a:solidFill>
              </a:rPr>
              <a:t>infrastructure</a:t>
            </a:r>
            <a:r>
              <a:rPr lang="de-DE" sz="1800" b="0" dirty="0">
                <a:solidFill>
                  <a:srgbClr val="7D7D7D"/>
                </a:solidFill>
              </a:rPr>
              <a:t>. Ce </a:t>
            </a:r>
            <a:r>
              <a:rPr lang="de-DE" sz="1800" b="0" dirty="0" err="1">
                <a:solidFill>
                  <a:srgbClr val="7D7D7D"/>
                </a:solidFill>
              </a:rPr>
              <a:t>faisant</a:t>
            </a:r>
            <a:r>
              <a:rPr lang="de-DE" sz="1800" b="0" dirty="0">
                <a:solidFill>
                  <a:srgbClr val="7D7D7D"/>
                </a:solidFill>
              </a:rPr>
              <a:t>, le GIFE ne </a:t>
            </a:r>
            <a:r>
              <a:rPr lang="de-DE" sz="1800" b="0" dirty="0" err="1">
                <a:solidFill>
                  <a:srgbClr val="7D7D7D"/>
                </a:solidFill>
              </a:rPr>
              <a:t>s'oriente</a:t>
            </a:r>
            <a:r>
              <a:rPr lang="de-DE" sz="1800" b="0" dirty="0">
                <a:solidFill>
                  <a:srgbClr val="7D7D7D"/>
                </a:solidFill>
              </a:rPr>
              <a:t> </a:t>
            </a:r>
            <a:r>
              <a:rPr lang="de-DE" sz="1800" b="0" dirty="0" err="1">
                <a:solidFill>
                  <a:srgbClr val="7D7D7D"/>
                </a:solidFill>
              </a:rPr>
              <a:t>pas</a:t>
            </a:r>
            <a:r>
              <a:rPr lang="de-DE" sz="1800" b="0" dirty="0">
                <a:solidFill>
                  <a:srgbClr val="7D7D7D"/>
                </a:solidFill>
              </a:rPr>
              <a:t> </a:t>
            </a:r>
            <a:r>
              <a:rPr lang="de-DE" sz="1800" b="0" dirty="0" err="1">
                <a:solidFill>
                  <a:srgbClr val="7D7D7D"/>
                </a:solidFill>
              </a:rPr>
              <a:t>prioritairement</a:t>
            </a:r>
            <a:r>
              <a:rPr lang="de-DE" sz="1800" b="0" dirty="0">
                <a:solidFill>
                  <a:srgbClr val="7D7D7D"/>
                </a:solidFill>
              </a:rPr>
              <a:t> </a:t>
            </a:r>
            <a:r>
              <a:rPr lang="de-DE" sz="1800" b="0" dirty="0" err="1">
                <a:solidFill>
                  <a:srgbClr val="7D7D7D"/>
                </a:solidFill>
              </a:rPr>
              <a:t>vers</a:t>
            </a:r>
            <a:r>
              <a:rPr lang="de-DE" sz="1800" b="0" dirty="0">
                <a:solidFill>
                  <a:srgbClr val="7D7D7D"/>
                </a:solidFill>
              </a:rPr>
              <a:t> </a:t>
            </a:r>
            <a:r>
              <a:rPr lang="de-DE" sz="1800" b="0" dirty="0" err="1">
                <a:solidFill>
                  <a:srgbClr val="7D7D7D"/>
                </a:solidFill>
              </a:rPr>
              <a:t>ce</a:t>
            </a:r>
            <a:r>
              <a:rPr lang="de-DE" sz="1800" b="0" dirty="0">
                <a:solidFill>
                  <a:srgbClr val="7D7D7D"/>
                </a:solidFill>
              </a:rPr>
              <a:t> </a:t>
            </a:r>
            <a:r>
              <a:rPr lang="de-DE" sz="1800" b="0" dirty="0" err="1">
                <a:solidFill>
                  <a:srgbClr val="7D7D7D"/>
                </a:solidFill>
              </a:rPr>
              <a:t>qui</a:t>
            </a:r>
            <a:r>
              <a:rPr lang="de-DE" sz="1800" b="0" dirty="0">
                <a:solidFill>
                  <a:srgbClr val="7D7D7D"/>
                </a:solidFill>
              </a:rPr>
              <a:t> </a:t>
            </a:r>
            <a:r>
              <a:rPr lang="de-DE" sz="1800" b="0" dirty="0" err="1">
                <a:solidFill>
                  <a:srgbClr val="7D7D7D"/>
                </a:solidFill>
              </a:rPr>
              <a:t>est</a:t>
            </a:r>
            <a:r>
              <a:rPr lang="de-DE" sz="1800" b="0" dirty="0">
                <a:solidFill>
                  <a:srgbClr val="7D7D7D"/>
                </a:solidFill>
              </a:rPr>
              <a:t> </a:t>
            </a:r>
            <a:r>
              <a:rPr lang="de-DE" sz="1800" b="0" dirty="0" err="1">
                <a:solidFill>
                  <a:srgbClr val="7D7D7D"/>
                </a:solidFill>
              </a:rPr>
              <a:t>politiquement</a:t>
            </a:r>
            <a:r>
              <a:rPr lang="de-DE" sz="1800" b="0" dirty="0">
                <a:solidFill>
                  <a:srgbClr val="7D7D7D"/>
                </a:solidFill>
              </a:rPr>
              <a:t> </a:t>
            </a:r>
            <a:r>
              <a:rPr lang="de-DE" sz="1800" b="0" dirty="0" err="1">
                <a:solidFill>
                  <a:srgbClr val="7D7D7D"/>
                </a:solidFill>
              </a:rPr>
              <a:t>faisable</a:t>
            </a:r>
            <a:r>
              <a:rPr lang="de-DE" sz="1800" b="0" dirty="0">
                <a:solidFill>
                  <a:srgbClr val="7D7D7D"/>
                </a:solidFill>
              </a:rPr>
              <a:t>, </a:t>
            </a:r>
            <a:r>
              <a:rPr lang="de-DE" sz="1800" b="0" dirty="0" err="1">
                <a:solidFill>
                  <a:srgbClr val="7D7D7D"/>
                </a:solidFill>
              </a:rPr>
              <a:t>mais</a:t>
            </a:r>
            <a:r>
              <a:rPr lang="de-DE" sz="1800" b="0" dirty="0">
                <a:solidFill>
                  <a:srgbClr val="7D7D7D"/>
                </a:solidFill>
              </a:rPr>
              <a:t> </a:t>
            </a:r>
            <a:r>
              <a:rPr lang="de-DE" sz="1800" b="0" dirty="0" err="1">
                <a:solidFill>
                  <a:srgbClr val="7D7D7D"/>
                </a:solidFill>
              </a:rPr>
              <a:t>vers</a:t>
            </a:r>
            <a:r>
              <a:rPr lang="de-DE" sz="1800" b="0" dirty="0">
                <a:solidFill>
                  <a:srgbClr val="7D7D7D"/>
                </a:solidFill>
              </a:rPr>
              <a:t> des </a:t>
            </a:r>
            <a:r>
              <a:rPr lang="de-DE" sz="1800" b="0" dirty="0" err="1">
                <a:solidFill>
                  <a:srgbClr val="7D7D7D"/>
                </a:solidFill>
              </a:rPr>
              <a:t>bases</a:t>
            </a:r>
            <a:r>
              <a:rPr lang="de-DE" sz="1800" b="0" dirty="0">
                <a:solidFill>
                  <a:srgbClr val="7D7D7D"/>
                </a:solidFill>
              </a:rPr>
              <a:t> </a:t>
            </a:r>
            <a:r>
              <a:rPr lang="de-DE" sz="1800" b="0" dirty="0" err="1">
                <a:solidFill>
                  <a:srgbClr val="7D7D7D"/>
                </a:solidFill>
              </a:rPr>
              <a:t>techniques</a:t>
            </a:r>
            <a:r>
              <a:rPr lang="de-DE" sz="1800" b="0" dirty="0">
                <a:solidFill>
                  <a:srgbClr val="7D7D7D"/>
                </a:solidFill>
              </a:rPr>
              <a:t>.  Le </a:t>
            </a:r>
            <a:r>
              <a:rPr lang="de-DE" sz="1800" b="0" dirty="0" err="1">
                <a:solidFill>
                  <a:srgbClr val="7D7D7D"/>
                </a:solidFill>
              </a:rPr>
              <a:t>travail</a:t>
            </a:r>
            <a:r>
              <a:rPr lang="de-DE" sz="1800" b="0" dirty="0">
                <a:solidFill>
                  <a:srgbClr val="7D7D7D"/>
                </a:solidFill>
              </a:rPr>
              <a:t> </a:t>
            </a:r>
            <a:r>
              <a:rPr lang="de-DE" sz="1800" b="0" dirty="0" err="1">
                <a:solidFill>
                  <a:srgbClr val="7D7D7D"/>
                </a:solidFill>
              </a:rPr>
              <a:t>dans</a:t>
            </a:r>
            <a:r>
              <a:rPr lang="de-DE" sz="1800" b="0" dirty="0">
                <a:solidFill>
                  <a:srgbClr val="7D7D7D"/>
                </a:solidFill>
              </a:rPr>
              <a:t> </a:t>
            </a:r>
            <a:r>
              <a:rPr lang="de-DE" sz="1800" b="0" dirty="0" err="1">
                <a:solidFill>
                  <a:srgbClr val="7D7D7D"/>
                </a:solidFill>
              </a:rPr>
              <a:t>son</a:t>
            </a:r>
            <a:r>
              <a:rPr lang="de-DE" sz="1800" b="0" dirty="0">
                <a:solidFill>
                  <a:srgbClr val="7D7D7D"/>
                </a:solidFill>
              </a:rPr>
              <a:t> </a:t>
            </a:r>
            <a:r>
              <a:rPr lang="de-DE" sz="1800" b="0" dirty="0" err="1">
                <a:solidFill>
                  <a:srgbClr val="7D7D7D"/>
                </a:solidFill>
              </a:rPr>
              <a:t>ensemble</a:t>
            </a:r>
            <a:r>
              <a:rPr lang="de-DE" sz="1800" b="0" dirty="0">
                <a:solidFill>
                  <a:srgbClr val="7D7D7D"/>
                </a:solidFill>
              </a:rPr>
              <a:t> </a:t>
            </a:r>
            <a:r>
              <a:rPr lang="de-DE" sz="1800" b="0" dirty="0" err="1">
                <a:solidFill>
                  <a:srgbClr val="7D7D7D"/>
                </a:solidFill>
              </a:rPr>
              <a:t>ainsi</a:t>
            </a:r>
            <a:r>
              <a:rPr lang="de-DE" sz="1800" b="0" dirty="0">
                <a:solidFill>
                  <a:srgbClr val="7D7D7D"/>
                </a:solidFill>
              </a:rPr>
              <a:t> </a:t>
            </a:r>
            <a:r>
              <a:rPr lang="de-DE" sz="1800" b="0" dirty="0" err="1">
                <a:solidFill>
                  <a:srgbClr val="7D7D7D"/>
                </a:solidFill>
              </a:rPr>
              <a:t>que</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produits</a:t>
            </a:r>
            <a:r>
              <a:rPr lang="de-DE" sz="1800" b="0" dirty="0">
                <a:solidFill>
                  <a:srgbClr val="7D7D7D"/>
                </a:solidFill>
              </a:rPr>
              <a:t> </a:t>
            </a:r>
            <a:r>
              <a:rPr lang="de-DE" sz="1800" b="0" dirty="0" err="1">
                <a:solidFill>
                  <a:srgbClr val="7D7D7D"/>
                </a:solidFill>
              </a:rPr>
              <a:t>concrets</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propositions</a:t>
            </a:r>
            <a:r>
              <a:rPr lang="de-DE" sz="1800" b="0" dirty="0">
                <a:solidFill>
                  <a:srgbClr val="7D7D7D"/>
                </a:solidFill>
              </a:rPr>
              <a:t> et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recommandations</a:t>
            </a:r>
            <a:r>
              <a:rPr lang="de-DE" sz="1800" b="0" dirty="0">
                <a:solidFill>
                  <a:srgbClr val="7D7D7D"/>
                </a:solidFill>
              </a:rPr>
              <a:t> du GIEE </a:t>
            </a:r>
            <a:r>
              <a:rPr lang="de-DE" sz="1800" b="0" dirty="0" err="1">
                <a:solidFill>
                  <a:srgbClr val="7D7D7D"/>
                </a:solidFill>
              </a:rPr>
              <a:t>ont</a:t>
            </a:r>
            <a:r>
              <a:rPr lang="de-DE" sz="1800" b="0" dirty="0">
                <a:solidFill>
                  <a:srgbClr val="7D7D7D"/>
                </a:solidFill>
              </a:rPr>
              <a:t> </a:t>
            </a:r>
            <a:r>
              <a:rPr lang="de-DE" sz="1800" b="0" dirty="0" err="1">
                <a:solidFill>
                  <a:srgbClr val="7D7D7D"/>
                </a:solidFill>
              </a:rPr>
              <a:t>donc</a:t>
            </a:r>
            <a:r>
              <a:rPr lang="de-DE" sz="1800" b="0" dirty="0">
                <a:solidFill>
                  <a:srgbClr val="7D7D7D"/>
                </a:solidFill>
              </a:rPr>
              <a:t> </a:t>
            </a:r>
            <a:r>
              <a:rPr lang="de-DE" sz="1800" b="0" dirty="0" err="1">
                <a:solidFill>
                  <a:srgbClr val="7D7D7D"/>
                </a:solidFill>
              </a:rPr>
              <a:t>un</a:t>
            </a:r>
            <a:r>
              <a:rPr lang="de-DE" sz="1800" b="0" dirty="0">
                <a:solidFill>
                  <a:srgbClr val="7D7D7D"/>
                </a:solidFill>
              </a:rPr>
              <a:t> </a:t>
            </a:r>
            <a:r>
              <a:rPr lang="de-DE" sz="1800" b="0" dirty="0" err="1">
                <a:solidFill>
                  <a:srgbClr val="7D7D7D"/>
                </a:solidFill>
              </a:rPr>
              <a:t>ancrage</a:t>
            </a:r>
            <a:r>
              <a:rPr lang="de-DE" sz="1800" b="0" dirty="0">
                <a:solidFill>
                  <a:srgbClr val="7D7D7D"/>
                </a:solidFill>
              </a:rPr>
              <a:t> </a:t>
            </a:r>
            <a:r>
              <a:rPr lang="de-DE" sz="1800" b="0" dirty="0" err="1">
                <a:solidFill>
                  <a:srgbClr val="7D7D7D"/>
                </a:solidFill>
              </a:rPr>
              <a:t>scientifique</a:t>
            </a:r>
            <a:r>
              <a:rPr lang="de-DE" sz="1800" b="0" dirty="0">
                <a:solidFill>
                  <a:srgbClr val="7D7D7D"/>
                </a:solidFill>
              </a:rPr>
              <a:t>. Le GIEC </a:t>
            </a:r>
            <a:r>
              <a:rPr lang="de-DE" sz="1800" b="0" dirty="0" err="1">
                <a:solidFill>
                  <a:srgbClr val="7D7D7D"/>
                </a:solidFill>
              </a:rPr>
              <a:t>s'occupe</a:t>
            </a:r>
            <a:r>
              <a:rPr lang="de-DE" sz="1800" b="0" dirty="0">
                <a:solidFill>
                  <a:srgbClr val="7D7D7D"/>
                </a:solidFill>
              </a:rPr>
              <a:t> </a:t>
            </a:r>
            <a:r>
              <a:rPr lang="de-DE" sz="1800" b="0" dirty="0" err="1">
                <a:solidFill>
                  <a:srgbClr val="7D7D7D"/>
                </a:solidFill>
              </a:rPr>
              <a:t>aussi</a:t>
            </a:r>
            <a:r>
              <a:rPr lang="de-DE" sz="1800" b="0" dirty="0">
                <a:solidFill>
                  <a:srgbClr val="7D7D7D"/>
                </a:solidFill>
              </a:rPr>
              <a:t> </a:t>
            </a:r>
            <a:r>
              <a:rPr lang="de-DE" sz="1800" b="0" dirty="0" err="1">
                <a:solidFill>
                  <a:srgbClr val="7D7D7D"/>
                </a:solidFill>
              </a:rPr>
              <a:t>explicitement</a:t>
            </a:r>
            <a:r>
              <a:rPr lang="de-DE" sz="1800" b="0" dirty="0">
                <a:solidFill>
                  <a:srgbClr val="7D7D7D"/>
                </a:solidFill>
              </a:rPr>
              <a:t> du </a:t>
            </a:r>
            <a:r>
              <a:rPr lang="de-DE" sz="1800" b="0" dirty="0" err="1">
                <a:solidFill>
                  <a:srgbClr val="7D7D7D"/>
                </a:solidFill>
              </a:rPr>
              <a:t>niveau</a:t>
            </a:r>
            <a:r>
              <a:rPr lang="de-DE" sz="1800" b="0" dirty="0">
                <a:solidFill>
                  <a:srgbClr val="7D7D7D"/>
                </a:solidFill>
              </a:rPr>
              <a:t> </a:t>
            </a:r>
            <a:r>
              <a:rPr lang="de-DE" sz="1800" b="0" dirty="0" err="1">
                <a:solidFill>
                  <a:srgbClr val="7D7D7D"/>
                </a:solidFill>
              </a:rPr>
              <a:t>visionnaire</a:t>
            </a:r>
            <a:r>
              <a:rPr lang="de-DE" sz="1800" b="0" dirty="0">
                <a:solidFill>
                  <a:srgbClr val="7D7D7D"/>
                </a:solidFill>
              </a:rPr>
              <a:t> et </a:t>
            </a:r>
            <a:r>
              <a:rPr lang="de-DE" sz="1800" b="0" dirty="0" err="1">
                <a:solidFill>
                  <a:srgbClr val="7D7D7D"/>
                </a:solidFill>
              </a:rPr>
              <a:t>créatif</a:t>
            </a:r>
            <a:r>
              <a:rPr lang="de-DE" sz="1800" b="0" dirty="0">
                <a:solidFill>
                  <a:srgbClr val="7D7D7D"/>
                </a:solidFill>
              </a:rPr>
              <a:t> - </a:t>
            </a:r>
            <a:r>
              <a:rPr lang="de-DE" sz="1800" b="0" dirty="0" err="1">
                <a:solidFill>
                  <a:srgbClr val="7D7D7D"/>
                </a:solidFill>
              </a:rPr>
              <a:t>alors</a:t>
            </a:r>
            <a:r>
              <a:rPr lang="de-DE" sz="1800" b="0" dirty="0">
                <a:solidFill>
                  <a:srgbClr val="7D7D7D"/>
                </a:solidFill>
              </a:rPr>
              <a:t> </a:t>
            </a:r>
            <a:r>
              <a:rPr lang="de-DE" sz="1800" b="0" dirty="0" err="1">
                <a:solidFill>
                  <a:srgbClr val="7D7D7D"/>
                </a:solidFill>
              </a:rPr>
              <a:t>que</a:t>
            </a:r>
            <a:r>
              <a:rPr lang="de-DE" sz="1800" b="0" dirty="0">
                <a:solidFill>
                  <a:srgbClr val="7D7D7D"/>
                </a:solidFill>
              </a:rPr>
              <a:t> </a:t>
            </a:r>
            <a:r>
              <a:rPr lang="de-DE" sz="1800" b="0" dirty="0" err="1">
                <a:solidFill>
                  <a:srgbClr val="7D7D7D"/>
                </a:solidFill>
              </a:rPr>
              <a:t>dans</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cantons</a:t>
            </a:r>
            <a:r>
              <a:rPr lang="de-DE" sz="1800" b="0" dirty="0">
                <a:solidFill>
                  <a:srgbClr val="7D7D7D"/>
                </a:solidFill>
              </a:rPr>
              <a:t> et à </a:t>
            </a:r>
            <a:r>
              <a:rPr lang="de-DE" sz="1800" b="0" dirty="0" err="1">
                <a:solidFill>
                  <a:srgbClr val="7D7D7D"/>
                </a:solidFill>
              </a:rPr>
              <a:t>l'OFEV</a:t>
            </a:r>
            <a:r>
              <a:rPr lang="de-DE" sz="1800" b="0" dirty="0">
                <a:solidFill>
                  <a:srgbClr val="7D7D7D"/>
                </a:solidFill>
              </a:rPr>
              <a:t>, on </a:t>
            </a:r>
            <a:r>
              <a:rPr lang="de-DE" sz="1800" b="0" dirty="0" err="1">
                <a:solidFill>
                  <a:srgbClr val="7D7D7D"/>
                </a:solidFill>
              </a:rPr>
              <a:t>doit</a:t>
            </a:r>
            <a:r>
              <a:rPr lang="de-DE" sz="1800" b="0" dirty="0">
                <a:solidFill>
                  <a:srgbClr val="7D7D7D"/>
                </a:solidFill>
              </a:rPr>
              <a:t> </a:t>
            </a:r>
            <a:r>
              <a:rPr lang="de-DE" sz="1800" b="0" dirty="0" err="1">
                <a:solidFill>
                  <a:srgbClr val="7D7D7D"/>
                </a:solidFill>
              </a:rPr>
              <a:t>s'orienter</a:t>
            </a:r>
            <a:r>
              <a:rPr lang="de-DE" sz="1800" b="0" dirty="0">
                <a:solidFill>
                  <a:srgbClr val="7D7D7D"/>
                </a:solidFill>
              </a:rPr>
              <a:t> </a:t>
            </a:r>
            <a:r>
              <a:rPr lang="de-DE" sz="1800" b="0" dirty="0" err="1">
                <a:solidFill>
                  <a:srgbClr val="7D7D7D"/>
                </a:solidFill>
              </a:rPr>
              <a:t>fortement</a:t>
            </a:r>
            <a:r>
              <a:rPr lang="de-DE" sz="1800" b="0" dirty="0">
                <a:solidFill>
                  <a:srgbClr val="7D7D7D"/>
                </a:solidFill>
              </a:rPr>
              <a:t> </a:t>
            </a:r>
            <a:r>
              <a:rPr lang="de-DE" sz="1800" b="0" dirty="0" err="1">
                <a:solidFill>
                  <a:srgbClr val="7D7D7D"/>
                </a:solidFill>
              </a:rPr>
              <a:t>sur</a:t>
            </a:r>
            <a:r>
              <a:rPr lang="de-DE" sz="1800" b="0" dirty="0">
                <a:solidFill>
                  <a:srgbClr val="7D7D7D"/>
                </a:solidFill>
              </a:rPr>
              <a:t> le </a:t>
            </a:r>
            <a:r>
              <a:rPr lang="de-DE" sz="1800" b="0" dirty="0" err="1">
                <a:solidFill>
                  <a:srgbClr val="7D7D7D"/>
                </a:solidFill>
              </a:rPr>
              <a:t>réalisable</a:t>
            </a:r>
            <a:r>
              <a:rPr lang="de-DE" sz="1800" b="0" dirty="0">
                <a:solidFill>
                  <a:srgbClr val="7D7D7D"/>
                </a:solidFill>
              </a:rPr>
              <a:t> </a:t>
            </a:r>
            <a:r>
              <a:rPr lang="de-DE" sz="1800" b="0" dirty="0" err="1">
                <a:solidFill>
                  <a:srgbClr val="7D7D7D"/>
                </a:solidFill>
              </a:rPr>
              <a:t>actuel</a:t>
            </a:r>
            <a:r>
              <a:rPr lang="de-DE" sz="1800" b="0" dirty="0">
                <a:solidFill>
                  <a:srgbClr val="7D7D7D"/>
                </a:solidFill>
              </a:rPr>
              <a:t>, </a:t>
            </a:r>
            <a:r>
              <a:rPr lang="de-DE" sz="1800" b="0" dirty="0" err="1">
                <a:solidFill>
                  <a:srgbClr val="7D7D7D"/>
                </a:solidFill>
              </a:rPr>
              <a:t>sur</a:t>
            </a:r>
            <a:r>
              <a:rPr lang="de-DE" sz="1800" b="0" dirty="0">
                <a:solidFill>
                  <a:srgbClr val="7D7D7D"/>
                </a:solidFill>
              </a:rPr>
              <a:t> le </a:t>
            </a:r>
            <a:r>
              <a:rPr lang="de-DE" sz="1800" b="0" dirty="0" err="1">
                <a:solidFill>
                  <a:srgbClr val="7D7D7D"/>
                </a:solidFill>
              </a:rPr>
              <a:t>factuel</a:t>
            </a:r>
            <a:r>
              <a:rPr lang="de-DE" sz="1800" b="0" dirty="0">
                <a:solidFill>
                  <a:srgbClr val="7D7D7D"/>
                </a:solidFill>
              </a:rPr>
              <a:t>, </a:t>
            </a:r>
            <a:r>
              <a:rPr lang="de-DE" sz="1800" b="0" dirty="0" err="1">
                <a:solidFill>
                  <a:srgbClr val="7D7D7D"/>
                </a:solidFill>
              </a:rPr>
              <a:t>sur</a:t>
            </a:r>
            <a:r>
              <a:rPr lang="de-DE" sz="1800" b="0" dirty="0">
                <a:solidFill>
                  <a:srgbClr val="7D7D7D"/>
                </a:solidFill>
              </a:rPr>
              <a:t> </a:t>
            </a:r>
            <a:r>
              <a:rPr lang="de-DE" sz="1800" b="0" dirty="0" err="1">
                <a:solidFill>
                  <a:srgbClr val="7D7D7D"/>
                </a:solidFill>
              </a:rPr>
              <a:t>les</a:t>
            </a:r>
            <a:r>
              <a:rPr lang="de-DE" sz="1800" b="0" dirty="0">
                <a:solidFill>
                  <a:srgbClr val="7D7D7D"/>
                </a:solidFill>
              </a:rPr>
              <a:t> </a:t>
            </a:r>
            <a:r>
              <a:rPr lang="de-DE" sz="1800" b="0" dirty="0" err="1">
                <a:solidFill>
                  <a:srgbClr val="7D7D7D"/>
                </a:solidFill>
              </a:rPr>
              <a:t>contraintes</a:t>
            </a:r>
            <a:r>
              <a:rPr lang="de-DE" sz="1800" b="0" dirty="0">
                <a:solidFill>
                  <a:srgbClr val="7D7D7D"/>
                </a:solidFill>
              </a:rPr>
              <a:t>. C'est </a:t>
            </a:r>
            <a:r>
              <a:rPr lang="de-DE" sz="1800" b="0" dirty="0" err="1">
                <a:solidFill>
                  <a:srgbClr val="7D7D7D"/>
                </a:solidFill>
              </a:rPr>
              <a:t>une</a:t>
            </a:r>
            <a:r>
              <a:rPr lang="de-DE" sz="1800" b="0" dirty="0">
                <a:solidFill>
                  <a:srgbClr val="7D7D7D"/>
                </a:solidFill>
              </a:rPr>
              <a:t> </a:t>
            </a:r>
            <a:r>
              <a:rPr lang="de-DE" sz="1800" b="0" dirty="0" err="1">
                <a:solidFill>
                  <a:srgbClr val="7D7D7D"/>
                </a:solidFill>
              </a:rPr>
              <a:t>valeur</a:t>
            </a:r>
            <a:r>
              <a:rPr lang="de-DE" sz="1800" b="0" dirty="0">
                <a:solidFill>
                  <a:srgbClr val="7D7D7D"/>
                </a:solidFill>
              </a:rPr>
              <a:t> </a:t>
            </a:r>
            <a:r>
              <a:rPr lang="de-DE" sz="1800" b="0" dirty="0" err="1">
                <a:solidFill>
                  <a:srgbClr val="7D7D7D"/>
                </a:solidFill>
              </a:rPr>
              <a:t>ajoutée</a:t>
            </a:r>
            <a:r>
              <a:rPr lang="de-DE" sz="1800" b="0" dirty="0">
                <a:solidFill>
                  <a:srgbClr val="7D7D7D"/>
                </a:solidFill>
              </a:rPr>
              <a:t> du </a:t>
            </a:r>
            <a:r>
              <a:rPr lang="de-DE" sz="1800" b="0" dirty="0" err="1">
                <a:solidFill>
                  <a:srgbClr val="7D7D7D"/>
                </a:solidFill>
              </a:rPr>
              <a:t>groupe</a:t>
            </a:r>
            <a:r>
              <a:rPr lang="de-DE" sz="1800" b="0" dirty="0">
                <a:solidFill>
                  <a:srgbClr val="7D7D7D"/>
                </a:solidFill>
              </a:rPr>
              <a:t> </a:t>
            </a:r>
            <a:r>
              <a:rPr lang="de-DE" sz="1800" b="0" dirty="0" err="1">
                <a:solidFill>
                  <a:srgbClr val="7D7D7D"/>
                </a:solidFill>
              </a:rPr>
              <a:t>spécialisé</a:t>
            </a:r>
            <a:r>
              <a:rPr lang="de-DE" sz="1800" b="0" dirty="0">
                <a:solidFill>
                  <a:srgbClr val="7D7D7D"/>
                </a:solidFill>
              </a:rPr>
              <a:t>.</a:t>
            </a:r>
          </a:p>
        </p:txBody>
      </p:sp>
      <p:sp>
        <p:nvSpPr>
          <p:cNvPr id="4" name="Foliennummernplatzhalter 3">
            <a:extLst>
              <a:ext uri="{FF2B5EF4-FFF2-40B4-BE49-F238E27FC236}">
                <a16:creationId xmlns:a16="http://schemas.microsoft.com/office/drawing/2014/main" id="{9A05FA2A-392B-2A0B-DD64-3835604BAF75}"/>
              </a:ext>
            </a:extLst>
          </p:cNvPr>
          <p:cNvSpPr>
            <a:spLocks noGrp="1"/>
          </p:cNvSpPr>
          <p:nvPr>
            <p:ph type="sldNum" sz="quarter" idx="5"/>
          </p:nvPr>
        </p:nvSpPr>
        <p:spPr/>
        <p:txBody>
          <a:bodyPr/>
          <a:lstStyle/>
          <a:p>
            <a:fld id="{8092378F-6CB0-4B76-A4DF-120CC0F0540F}" type="slidenum">
              <a:rPr lang="de-CH" smtClean="0"/>
              <a:t>28</a:t>
            </a:fld>
            <a:endParaRPr lang="de-CH"/>
          </a:p>
        </p:txBody>
      </p:sp>
    </p:spTree>
    <p:extLst>
      <p:ext uri="{BB962C8B-B14F-4D97-AF65-F5344CB8AC3E}">
        <p14:creationId xmlns:p14="http://schemas.microsoft.com/office/powerpoint/2010/main" val="3121088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737F7E-79D3-1711-F9CF-B3E23C216C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8EA731CD-FD8E-90EB-08ED-7D5B54536249}"/>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4E45237-8583-0466-13CC-90F45510E90E}"/>
              </a:ext>
            </a:extLst>
          </p:cNvPr>
          <p:cNvSpPr>
            <a:spLocks noGrp="1"/>
          </p:cNvSpPr>
          <p:nvPr>
            <p:ph type="body" idx="1"/>
          </p:nvPr>
        </p:nvSpPr>
        <p:spPr/>
        <p:txBody>
          <a:bodyPr/>
          <a:lstStyle/>
          <a:p>
            <a:pPr rtl="0" eaLnBrk="1" fontAlgn="t" latinLnBrk="0" hangingPunct="1"/>
            <a:r>
              <a:rPr lang="de-CH" dirty="0"/>
              <a:t>BirdLife Suisse </a:t>
            </a:r>
            <a:r>
              <a:rPr lang="de-CH" dirty="0" err="1"/>
              <a:t>participe</a:t>
            </a:r>
            <a:r>
              <a:rPr lang="de-CH" dirty="0"/>
              <a:t> </a:t>
            </a:r>
            <a:r>
              <a:rPr lang="de-CH" dirty="0" err="1"/>
              <a:t>également</a:t>
            </a:r>
            <a:r>
              <a:rPr lang="de-CH" dirty="0"/>
              <a:t> </a:t>
            </a:r>
            <a:r>
              <a:rPr lang="de-CH" dirty="0" err="1"/>
              <a:t>aux</a:t>
            </a:r>
            <a:r>
              <a:rPr lang="de-CH" dirty="0"/>
              <a:t> </a:t>
            </a:r>
            <a:r>
              <a:rPr lang="de-CH" dirty="0" err="1"/>
              <a:t>travaux</a:t>
            </a:r>
            <a:r>
              <a:rPr lang="de-CH" dirty="0"/>
              <a:t> </a:t>
            </a:r>
            <a:r>
              <a:rPr lang="de-CH" dirty="0" err="1"/>
              <a:t>sur</a:t>
            </a:r>
            <a:r>
              <a:rPr lang="de-CH" dirty="0"/>
              <a:t> </a:t>
            </a:r>
            <a:r>
              <a:rPr lang="de-CH" dirty="0" err="1"/>
              <a:t>l'infrastructure</a:t>
            </a:r>
            <a:r>
              <a:rPr lang="de-CH" dirty="0"/>
              <a:t> </a:t>
            </a:r>
            <a:r>
              <a:rPr lang="de-CH" dirty="0" err="1"/>
              <a:t>écologique</a:t>
            </a:r>
            <a:r>
              <a:rPr lang="de-CH" dirty="0"/>
              <a:t> </a:t>
            </a:r>
            <a:r>
              <a:rPr lang="de-CH" dirty="0" err="1"/>
              <a:t>avec</a:t>
            </a:r>
            <a:r>
              <a:rPr lang="de-CH" dirty="0"/>
              <a:t> </a:t>
            </a:r>
            <a:r>
              <a:rPr lang="de-CH" dirty="0" err="1"/>
              <a:t>ses</a:t>
            </a:r>
            <a:r>
              <a:rPr lang="de-CH" dirty="0"/>
              <a:t> </a:t>
            </a:r>
            <a:r>
              <a:rPr lang="de-CH" dirty="0" err="1"/>
              <a:t>associations</a:t>
            </a:r>
            <a:r>
              <a:rPr lang="de-CH" dirty="0"/>
              <a:t> </a:t>
            </a:r>
            <a:r>
              <a:rPr lang="de-CH" dirty="0" err="1"/>
              <a:t>cantonales</a:t>
            </a:r>
            <a:r>
              <a:rPr lang="de-CH" dirty="0"/>
              <a:t>, </a:t>
            </a:r>
            <a:r>
              <a:rPr lang="de-CH" dirty="0" err="1"/>
              <a:t>ses</a:t>
            </a:r>
            <a:r>
              <a:rPr lang="de-CH" dirty="0"/>
              <a:t> </a:t>
            </a:r>
            <a:r>
              <a:rPr lang="de-CH" dirty="0" err="1"/>
              <a:t>organisations</a:t>
            </a:r>
            <a:r>
              <a:rPr lang="de-CH" dirty="0"/>
              <a:t> nationales et </a:t>
            </a:r>
            <a:r>
              <a:rPr lang="de-CH" dirty="0" err="1"/>
              <a:t>ses</a:t>
            </a:r>
            <a:r>
              <a:rPr lang="de-CH" dirty="0"/>
              <a:t> </a:t>
            </a:r>
            <a:r>
              <a:rPr lang="de-CH" dirty="0" err="1"/>
              <a:t>sections</a:t>
            </a:r>
            <a:r>
              <a:rPr lang="de-CH" dirty="0"/>
              <a:t>.</a:t>
            </a:r>
          </a:p>
          <a:p>
            <a:pPr rtl="0" eaLnBrk="1" fontAlgn="t" latinLnBrk="0" hangingPunct="1"/>
            <a:r>
              <a:rPr lang="de-CH" dirty="0"/>
              <a:t>De 2020 à 2024 a </a:t>
            </a:r>
            <a:r>
              <a:rPr lang="de-CH" dirty="0" err="1"/>
              <a:t>eu</a:t>
            </a:r>
            <a:r>
              <a:rPr lang="de-CH" dirty="0"/>
              <a:t> </a:t>
            </a:r>
            <a:r>
              <a:rPr lang="de-CH" dirty="0" err="1"/>
              <a:t>lieu</a:t>
            </a:r>
            <a:r>
              <a:rPr lang="de-CH" dirty="0"/>
              <a:t> la </a:t>
            </a:r>
            <a:r>
              <a:rPr lang="de-CH" dirty="0" err="1"/>
              <a:t>campagne</a:t>
            </a:r>
            <a:r>
              <a:rPr lang="de-CH" dirty="0"/>
              <a:t> « Infrastructure </a:t>
            </a:r>
            <a:r>
              <a:rPr lang="de-CH" dirty="0" err="1"/>
              <a:t>écologique</a:t>
            </a:r>
            <a:r>
              <a:rPr lang="de-CH" dirty="0"/>
              <a:t> - </a:t>
            </a:r>
            <a:r>
              <a:rPr lang="de-CH" dirty="0" err="1"/>
              <a:t>réseau</a:t>
            </a:r>
            <a:r>
              <a:rPr lang="de-CH" dirty="0"/>
              <a:t> vital </a:t>
            </a:r>
            <a:r>
              <a:rPr lang="de-CH" dirty="0" err="1"/>
              <a:t>pour</a:t>
            </a:r>
            <a:r>
              <a:rPr lang="de-CH" dirty="0"/>
              <a:t> la Suisse », </a:t>
            </a:r>
            <a:r>
              <a:rPr lang="de-CH" dirty="0" err="1"/>
              <a:t>qui</a:t>
            </a:r>
            <a:r>
              <a:rPr lang="de-CH" dirty="0"/>
              <a:t> se </a:t>
            </a:r>
            <a:r>
              <a:rPr lang="de-CH" dirty="0" err="1"/>
              <a:t>poursuivra</a:t>
            </a:r>
            <a:r>
              <a:rPr lang="de-CH" dirty="0"/>
              <a:t> </a:t>
            </a:r>
            <a:r>
              <a:rPr lang="de-CH" dirty="0" err="1"/>
              <a:t>sans</a:t>
            </a:r>
            <a:r>
              <a:rPr lang="de-CH" dirty="0"/>
              <a:t> </a:t>
            </a:r>
            <a:r>
              <a:rPr lang="de-CH" dirty="0" err="1"/>
              <a:t>interruption</a:t>
            </a:r>
            <a:r>
              <a:rPr lang="de-CH" dirty="0"/>
              <a:t> en 2025 </a:t>
            </a:r>
            <a:r>
              <a:rPr lang="de-CH" dirty="0" err="1"/>
              <a:t>avec</a:t>
            </a:r>
            <a:r>
              <a:rPr lang="de-CH" dirty="0"/>
              <a:t> la </a:t>
            </a:r>
            <a:r>
              <a:rPr lang="de-CH" dirty="0" err="1"/>
              <a:t>campagne</a:t>
            </a:r>
            <a:r>
              <a:rPr lang="de-CH" dirty="0"/>
              <a:t> </a:t>
            </a:r>
            <a:r>
              <a:rPr lang="de-CH" dirty="0" err="1"/>
              <a:t>suivante</a:t>
            </a:r>
            <a:r>
              <a:rPr lang="de-CH" dirty="0"/>
              <a:t> « Des </a:t>
            </a:r>
            <a:r>
              <a:rPr lang="de-CH" dirty="0" err="1"/>
              <a:t>espaces</a:t>
            </a:r>
            <a:r>
              <a:rPr lang="de-CH" dirty="0"/>
              <a:t> </a:t>
            </a:r>
            <a:r>
              <a:rPr lang="de-CH" dirty="0" err="1"/>
              <a:t>pour</a:t>
            </a:r>
            <a:r>
              <a:rPr lang="de-CH" dirty="0"/>
              <a:t> la </a:t>
            </a:r>
            <a:r>
              <a:rPr lang="de-CH" dirty="0" err="1"/>
              <a:t>biodiversité</a:t>
            </a:r>
            <a:r>
              <a:rPr lang="de-CH" dirty="0"/>
              <a:t> ». </a:t>
            </a:r>
            <a:r>
              <a:rPr lang="de-CH" dirty="0" err="1"/>
              <a:t>Alors</a:t>
            </a:r>
            <a:r>
              <a:rPr lang="de-CH" dirty="0"/>
              <a:t> </a:t>
            </a:r>
            <a:r>
              <a:rPr lang="de-CH" dirty="0" err="1"/>
              <a:t>qu'au</a:t>
            </a:r>
            <a:r>
              <a:rPr lang="de-CH" dirty="0"/>
              <a:t> </a:t>
            </a:r>
            <a:r>
              <a:rPr lang="de-CH" dirty="0" err="1"/>
              <a:t>cours</a:t>
            </a:r>
            <a:r>
              <a:rPr lang="de-CH" dirty="0"/>
              <a:t> des </a:t>
            </a:r>
            <a:r>
              <a:rPr lang="de-CH" dirty="0" err="1"/>
              <a:t>cinq</a:t>
            </a:r>
            <a:r>
              <a:rPr lang="de-CH" dirty="0"/>
              <a:t> </a:t>
            </a:r>
            <a:r>
              <a:rPr lang="de-CH" dirty="0" err="1"/>
              <a:t>premières</a:t>
            </a:r>
            <a:r>
              <a:rPr lang="de-CH" dirty="0"/>
              <a:t> </a:t>
            </a:r>
            <a:r>
              <a:rPr lang="de-CH" dirty="0" err="1"/>
              <a:t>années</a:t>
            </a:r>
            <a:r>
              <a:rPr lang="de-CH" dirty="0"/>
              <a:t>, </a:t>
            </a:r>
            <a:r>
              <a:rPr lang="de-CH" dirty="0" err="1"/>
              <a:t>il</a:t>
            </a:r>
            <a:r>
              <a:rPr lang="de-CH" dirty="0"/>
              <a:t> </a:t>
            </a:r>
            <a:r>
              <a:rPr lang="de-CH" dirty="0" err="1"/>
              <a:t>s'agissait</a:t>
            </a:r>
            <a:r>
              <a:rPr lang="de-CH" dirty="0"/>
              <a:t> </a:t>
            </a:r>
            <a:r>
              <a:rPr lang="de-CH" dirty="0" err="1"/>
              <a:t>surtout</a:t>
            </a:r>
            <a:r>
              <a:rPr lang="de-CH" dirty="0"/>
              <a:t> de mieux faire </a:t>
            </a:r>
            <a:r>
              <a:rPr lang="de-CH" dirty="0" err="1"/>
              <a:t>connaître</a:t>
            </a:r>
            <a:r>
              <a:rPr lang="de-CH" dirty="0"/>
              <a:t> </a:t>
            </a:r>
            <a:r>
              <a:rPr lang="de-CH" dirty="0" err="1"/>
              <a:t>l'OI</a:t>
            </a:r>
            <a:r>
              <a:rPr lang="de-CH" dirty="0"/>
              <a:t> et de </a:t>
            </a:r>
            <a:r>
              <a:rPr lang="de-CH" dirty="0" err="1"/>
              <a:t>rechercher</a:t>
            </a:r>
            <a:r>
              <a:rPr lang="de-CH" dirty="0"/>
              <a:t> des </a:t>
            </a:r>
            <a:r>
              <a:rPr lang="de-CH" dirty="0" err="1"/>
              <a:t>soutiens</a:t>
            </a:r>
            <a:r>
              <a:rPr lang="de-CH" dirty="0"/>
              <a:t>, la </a:t>
            </a:r>
            <a:r>
              <a:rPr lang="de-CH" dirty="0" err="1"/>
              <a:t>campagne</a:t>
            </a:r>
            <a:r>
              <a:rPr lang="de-CH" dirty="0"/>
              <a:t> de </a:t>
            </a:r>
            <a:r>
              <a:rPr lang="de-CH" dirty="0" err="1"/>
              <a:t>suivi</a:t>
            </a:r>
            <a:r>
              <a:rPr lang="de-CH" dirty="0"/>
              <a:t> se </a:t>
            </a:r>
            <a:r>
              <a:rPr lang="de-CH" dirty="0" err="1"/>
              <a:t>concentre</a:t>
            </a:r>
            <a:r>
              <a:rPr lang="de-CH" dirty="0"/>
              <a:t> </a:t>
            </a:r>
            <a:r>
              <a:rPr lang="de-CH" dirty="0" err="1"/>
              <a:t>sur</a:t>
            </a:r>
            <a:r>
              <a:rPr lang="de-CH" dirty="0"/>
              <a:t> la </a:t>
            </a:r>
            <a:r>
              <a:rPr lang="de-CH" dirty="0" err="1"/>
              <a:t>mise</a:t>
            </a:r>
            <a:r>
              <a:rPr lang="de-CH" dirty="0"/>
              <a:t> en </a:t>
            </a:r>
            <a:r>
              <a:rPr lang="de-CH" dirty="0" err="1"/>
              <a:t>œuvre</a:t>
            </a:r>
            <a:r>
              <a:rPr lang="de-CH" dirty="0"/>
              <a:t> de </a:t>
            </a:r>
            <a:r>
              <a:rPr lang="de-CH" dirty="0" err="1"/>
              <a:t>l'OI</a:t>
            </a:r>
            <a:r>
              <a:rPr lang="de-CH" dirty="0"/>
              <a:t> </a:t>
            </a:r>
            <a:r>
              <a:rPr lang="de-CH" dirty="0" err="1"/>
              <a:t>sur</a:t>
            </a:r>
            <a:r>
              <a:rPr lang="de-CH" dirty="0"/>
              <a:t> le </a:t>
            </a:r>
            <a:r>
              <a:rPr lang="de-CH" dirty="0" err="1"/>
              <a:t>terrain</a:t>
            </a:r>
            <a:r>
              <a:rPr lang="de-CH" dirty="0"/>
              <a:t>. I. </a:t>
            </a:r>
            <a:r>
              <a:rPr lang="de-CH" dirty="0" err="1"/>
              <a:t>sur</a:t>
            </a:r>
            <a:r>
              <a:rPr lang="de-CH" dirty="0"/>
              <a:t> le </a:t>
            </a:r>
            <a:r>
              <a:rPr lang="de-CH" dirty="0" err="1"/>
              <a:t>terrain</a:t>
            </a:r>
            <a:r>
              <a:rPr lang="de-CH" dirty="0"/>
              <a:t>.</a:t>
            </a:r>
          </a:p>
          <a:p>
            <a:pPr rtl="0" eaLnBrk="1" fontAlgn="t" latinLnBrk="0" hangingPunct="1"/>
            <a:r>
              <a:rPr lang="de-CH" dirty="0"/>
              <a:t>BirdLife </a:t>
            </a:r>
            <a:r>
              <a:rPr lang="de-CH" dirty="0" err="1"/>
              <a:t>souhaite</a:t>
            </a:r>
            <a:r>
              <a:rPr lang="de-CH" dirty="0"/>
              <a:t> </a:t>
            </a:r>
            <a:r>
              <a:rPr lang="de-CH" dirty="0" err="1"/>
              <a:t>contribuer</a:t>
            </a:r>
            <a:r>
              <a:rPr lang="de-CH" dirty="0"/>
              <a:t> à </a:t>
            </a:r>
            <a:r>
              <a:rPr lang="de-CH" dirty="0" err="1"/>
              <a:t>tous</a:t>
            </a:r>
            <a:r>
              <a:rPr lang="de-CH" dirty="0"/>
              <a:t> </a:t>
            </a:r>
            <a:r>
              <a:rPr lang="de-CH" dirty="0" err="1"/>
              <a:t>les</a:t>
            </a:r>
            <a:r>
              <a:rPr lang="de-CH" dirty="0"/>
              <a:t> </a:t>
            </a:r>
            <a:r>
              <a:rPr lang="de-CH" dirty="0" err="1"/>
              <a:t>niveaux</a:t>
            </a:r>
            <a:r>
              <a:rPr lang="de-CH" dirty="0"/>
              <a:t> à </a:t>
            </a:r>
            <a:r>
              <a:rPr lang="de-CH" dirty="0" err="1"/>
              <a:t>ce</a:t>
            </a:r>
            <a:r>
              <a:rPr lang="de-CH" dirty="0"/>
              <a:t> </a:t>
            </a:r>
            <a:r>
              <a:rPr lang="de-CH" dirty="0" err="1"/>
              <a:t>que</a:t>
            </a:r>
            <a:r>
              <a:rPr lang="de-CH" dirty="0"/>
              <a:t> </a:t>
            </a:r>
            <a:r>
              <a:rPr lang="de-CH" dirty="0" err="1"/>
              <a:t>cet</a:t>
            </a:r>
            <a:r>
              <a:rPr lang="de-CH" dirty="0"/>
              <a:t> </a:t>
            </a:r>
            <a:r>
              <a:rPr lang="de-CH" dirty="0" err="1"/>
              <a:t>important</a:t>
            </a:r>
            <a:r>
              <a:rPr lang="de-CH" dirty="0"/>
              <a:t> </a:t>
            </a:r>
            <a:r>
              <a:rPr lang="de-CH" dirty="0" err="1"/>
              <a:t>réseau</a:t>
            </a:r>
            <a:r>
              <a:rPr lang="de-CH" dirty="0"/>
              <a:t> de </a:t>
            </a:r>
            <a:r>
              <a:rPr lang="de-CH" dirty="0" err="1"/>
              <a:t>zones</a:t>
            </a:r>
            <a:r>
              <a:rPr lang="de-CH" dirty="0"/>
              <a:t> </a:t>
            </a:r>
            <a:r>
              <a:rPr lang="de-CH" dirty="0" err="1"/>
              <a:t>protégées</a:t>
            </a:r>
            <a:r>
              <a:rPr lang="de-CH" dirty="0"/>
              <a:t> et de </a:t>
            </a:r>
            <a:r>
              <a:rPr lang="de-CH" dirty="0" err="1"/>
              <a:t>zones</a:t>
            </a:r>
            <a:r>
              <a:rPr lang="de-CH" dirty="0"/>
              <a:t> de </a:t>
            </a:r>
            <a:r>
              <a:rPr lang="de-CH" dirty="0" err="1"/>
              <a:t>mise</a:t>
            </a:r>
            <a:r>
              <a:rPr lang="de-CH" dirty="0"/>
              <a:t> en </a:t>
            </a:r>
            <a:r>
              <a:rPr lang="de-CH" dirty="0" err="1"/>
              <a:t>réseau</a:t>
            </a:r>
            <a:r>
              <a:rPr lang="de-CH" dirty="0"/>
              <a:t> </a:t>
            </a:r>
            <a:r>
              <a:rPr lang="de-CH" dirty="0" err="1"/>
              <a:t>soit</a:t>
            </a:r>
            <a:r>
              <a:rPr lang="de-CH" dirty="0"/>
              <a:t> </a:t>
            </a:r>
            <a:r>
              <a:rPr lang="de-CH" dirty="0" err="1"/>
              <a:t>mis</a:t>
            </a:r>
            <a:r>
              <a:rPr lang="de-CH" dirty="0"/>
              <a:t> en </a:t>
            </a:r>
            <a:r>
              <a:rPr lang="de-CH" dirty="0" err="1"/>
              <a:t>place</a:t>
            </a:r>
            <a:r>
              <a:rPr lang="de-CH" dirty="0"/>
              <a:t> le plus </a:t>
            </a:r>
            <a:r>
              <a:rPr lang="de-CH" dirty="0" err="1"/>
              <a:t>rapidement</a:t>
            </a:r>
            <a:r>
              <a:rPr lang="de-CH" dirty="0"/>
              <a:t> possible.  La </a:t>
            </a:r>
            <a:r>
              <a:rPr lang="de-CH" dirty="0" err="1"/>
              <a:t>première</a:t>
            </a:r>
            <a:r>
              <a:rPr lang="de-CH" dirty="0"/>
              <a:t> </a:t>
            </a:r>
            <a:r>
              <a:rPr lang="de-CH" dirty="0" err="1"/>
              <a:t>campagne</a:t>
            </a:r>
            <a:r>
              <a:rPr lang="de-CH" dirty="0"/>
              <a:t> Ö.I. de BirdLife a </a:t>
            </a:r>
            <a:r>
              <a:rPr lang="de-CH" dirty="0" err="1"/>
              <a:t>été</a:t>
            </a:r>
            <a:r>
              <a:rPr lang="de-CH" dirty="0"/>
              <a:t> </a:t>
            </a:r>
            <a:r>
              <a:rPr lang="de-CH" dirty="0" err="1"/>
              <a:t>lancée</a:t>
            </a:r>
            <a:r>
              <a:rPr lang="de-CH" dirty="0"/>
              <a:t> à </a:t>
            </a:r>
            <a:r>
              <a:rPr lang="de-CH" dirty="0" err="1"/>
              <a:t>un</a:t>
            </a:r>
            <a:r>
              <a:rPr lang="de-CH" dirty="0"/>
              <a:t> </a:t>
            </a:r>
            <a:r>
              <a:rPr lang="de-CH" dirty="0" err="1"/>
              <a:t>moment</a:t>
            </a:r>
            <a:r>
              <a:rPr lang="de-CH" dirty="0"/>
              <a:t> </a:t>
            </a:r>
            <a:r>
              <a:rPr lang="de-CH" dirty="0" err="1"/>
              <a:t>où</a:t>
            </a:r>
            <a:r>
              <a:rPr lang="de-CH" dirty="0"/>
              <a:t> la </a:t>
            </a:r>
            <a:r>
              <a:rPr lang="de-CH" dirty="0" err="1"/>
              <a:t>Confédération</a:t>
            </a:r>
            <a:r>
              <a:rPr lang="de-CH" dirty="0"/>
              <a:t> et </a:t>
            </a:r>
            <a:r>
              <a:rPr lang="de-CH" dirty="0" err="1"/>
              <a:t>les</a:t>
            </a:r>
            <a:r>
              <a:rPr lang="de-CH" dirty="0"/>
              <a:t> </a:t>
            </a:r>
            <a:r>
              <a:rPr lang="de-CH" dirty="0" err="1"/>
              <a:t>cantons</a:t>
            </a:r>
            <a:r>
              <a:rPr lang="de-CH" dirty="0"/>
              <a:t> </a:t>
            </a:r>
            <a:r>
              <a:rPr lang="de-CH" dirty="0" err="1"/>
              <a:t>n'en</a:t>
            </a:r>
            <a:r>
              <a:rPr lang="de-CH" dirty="0"/>
              <a:t> </a:t>
            </a:r>
            <a:r>
              <a:rPr lang="de-CH" dirty="0" err="1"/>
              <a:t>étaient</a:t>
            </a:r>
            <a:r>
              <a:rPr lang="de-CH" dirty="0"/>
              <a:t> </a:t>
            </a:r>
            <a:r>
              <a:rPr lang="de-CH" dirty="0" err="1"/>
              <a:t>encore</a:t>
            </a:r>
            <a:r>
              <a:rPr lang="de-CH" dirty="0"/>
              <a:t> </a:t>
            </a:r>
            <a:r>
              <a:rPr lang="de-CH" dirty="0" err="1"/>
              <a:t>qu'aux</a:t>
            </a:r>
            <a:r>
              <a:rPr lang="de-CH" dirty="0"/>
              <a:t> </a:t>
            </a:r>
            <a:r>
              <a:rPr lang="de-CH" dirty="0" err="1"/>
              <a:t>premiers</a:t>
            </a:r>
            <a:r>
              <a:rPr lang="de-CH" dirty="0"/>
              <a:t> </a:t>
            </a:r>
            <a:r>
              <a:rPr lang="de-CH" dirty="0" err="1"/>
              <a:t>stades</a:t>
            </a:r>
            <a:r>
              <a:rPr lang="de-CH" dirty="0"/>
              <a:t> de la </a:t>
            </a:r>
            <a:r>
              <a:rPr lang="de-CH" dirty="0" err="1"/>
              <a:t>planification</a:t>
            </a:r>
            <a:r>
              <a:rPr lang="de-CH" dirty="0"/>
              <a:t>. </a:t>
            </a:r>
            <a:r>
              <a:rPr lang="de-CH" dirty="0" err="1"/>
              <a:t>Dès</a:t>
            </a:r>
            <a:r>
              <a:rPr lang="de-CH" dirty="0"/>
              <a:t> le </a:t>
            </a:r>
            <a:r>
              <a:rPr lang="de-CH" dirty="0" err="1"/>
              <a:t>début</a:t>
            </a:r>
            <a:r>
              <a:rPr lang="de-CH" dirty="0"/>
              <a:t>, BirdLife </a:t>
            </a:r>
            <a:r>
              <a:rPr lang="de-CH" dirty="0" err="1"/>
              <a:t>voulait</a:t>
            </a:r>
            <a:r>
              <a:rPr lang="de-CH" dirty="0"/>
              <a:t> </a:t>
            </a:r>
            <a:r>
              <a:rPr lang="de-CH" dirty="0" err="1"/>
              <a:t>aider</a:t>
            </a:r>
            <a:r>
              <a:rPr lang="de-CH" dirty="0"/>
              <a:t> à </a:t>
            </a:r>
            <a:r>
              <a:rPr lang="de-CH" dirty="0" err="1"/>
              <a:t>soutenir</a:t>
            </a:r>
            <a:r>
              <a:rPr lang="de-CH" dirty="0"/>
              <a:t> de </a:t>
            </a:r>
            <a:r>
              <a:rPr lang="de-CH" dirty="0" err="1"/>
              <a:t>manière</a:t>
            </a:r>
            <a:r>
              <a:rPr lang="de-CH" dirty="0"/>
              <a:t> </a:t>
            </a:r>
            <a:r>
              <a:rPr lang="de-CH" dirty="0" err="1"/>
              <a:t>constructive</a:t>
            </a:r>
            <a:r>
              <a:rPr lang="de-CH" dirty="0"/>
              <a:t> la </a:t>
            </a:r>
            <a:r>
              <a:rPr lang="de-CH" dirty="0" err="1"/>
              <a:t>mise</a:t>
            </a:r>
            <a:r>
              <a:rPr lang="de-CH" dirty="0"/>
              <a:t> en </a:t>
            </a:r>
            <a:r>
              <a:rPr lang="de-CH" dirty="0" err="1"/>
              <a:t>place</a:t>
            </a:r>
            <a:r>
              <a:rPr lang="de-CH" dirty="0"/>
              <a:t> </a:t>
            </a:r>
            <a:r>
              <a:rPr lang="de-CH" dirty="0" err="1"/>
              <a:t>d'une</a:t>
            </a:r>
            <a:r>
              <a:rPr lang="de-CH" dirty="0"/>
              <a:t> </a:t>
            </a:r>
            <a:r>
              <a:rPr lang="de-CH" dirty="0" err="1"/>
              <a:t>bonne</a:t>
            </a:r>
            <a:r>
              <a:rPr lang="de-CH" dirty="0"/>
              <a:t> </a:t>
            </a:r>
            <a:r>
              <a:rPr lang="de-CH" dirty="0" err="1"/>
              <a:t>infrastructure</a:t>
            </a:r>
            <a:r>
              <a:rPr lang="de-CH" dirty="0"/>
              <a:t> </a:t>
            </a:r>
            <a:r>
              <a:rPr lang="de-CH" dirty="0" err="1"/>
              <a:t>écologique</a:t>
            </a:r>
            <a:r>
              <a:rPr lang="de-CH" dirty="0"/>
              <a:t> et ne </a:t>
            </a:r>
            <a:r>
              <a:rPr lang="de-CH" dirty="0" err="1"/>
              <a:t>pas</a:t>
            </a:r>
            <a:r>
              <a:rPr lang="de-CH" dirty="0"/>
              <a:t> se </a:t>
            </a:r>
            <a:r>
              <a:rPr lang="de-CH" dirty="0" err="1"/>
              <a:t>contenter</a:t>
            </a:r>
            <a:r>
              <a:rPr lang="de-CH" dirty="0"/>
              <a:t> de </a:t>
            </a:r>
            <a:r>
              <a:rPr lang="de-CH" dirty="0" err="1"/>
              <a:t>ce</a:t>
            </a:r>
            <a:r>
              <a:rPr lang="de-CH" dirty="0"/>
              <a:t> </a:t>
            </a:r>
            <a:r>
              <a:rPr lang="de-CH" dirty="0" err="1"/>
              <a:t>qui</a:t>
            </a:r>
            <a:r>
              <a:rPr lang="de-CH" dirty="0"/>
              <a:t> </a:t>
            </a:r>
            <a:r>
              <a:rPr lang="de-CH" dirty="0" err="1"/>
              <a:t>est</a:t>
            </a:r>
            <a:r>
              <a:rPr lang="de-CH" dirty="0"/>
              <a:t> possible, </a:t>
            </a:r>
            <a:r>
              <a:rPr lang="de-CH" dirty="0" err="1"/>
              <a:t>mais</a:t>
            </a:r>
            <a:r>
              <a:rPr lang="de-CH" dirty="0"/>
              <a:t> </a:t>
            </a:r>
            <a:r>
              <a:rPr lang="de-CH" dirty="0" err="1"/>
              <a:t>prendre</a:t>
            </a:r>
            <a:r>
              <a:rPr lang="de-CH" dirty="0"/>
              <a:t> </a:t>
            </a:r>
            <a:r>
              <a:rPr lang="de-CH" dirty="0" err="1"/>
              <a:t>les</a:t>
            </a:r>
            <a:r>
              <a:rPr lang="de-CH" dirty="0"/>
              <a:t> </a:t>
            </a:r>
            <a:r>
              <a:rPr lang="de-CH" dirty="0" err="1"/>
              <a:t>mesures</a:t>
            </a:r>
            <a:r>
              <a:rPr lang="de-CH" dirty="0"/>
              <a:t> </a:t>
            </a:r>
            <a:r>
              <a:rPr lang="de-CH" dirty="0" err="1"/>
              <a:t>réellement</a:t>
            </a:r>
            <a:r>
              <a:rPr lang="de-CH" dirty="0"/>
              <a:t> </a:t>
            </a:r>
            <a:r>
              <a:rPr lang="de-CH" dirty="0" err="1"/>
              <a:t>nécessaires</a:t>
            </a:r>
            <a:r>
              <a:rPr lang="de-CH" dirty="0"/>
              <a:t> à la </a:t>
            </a:r>
            <a:r>
              <a:rPr lang="de-CH" dirty="0" err="1"/>
              <a:t>conservation</a:t>
            </a:r>
            <a:r>
              <a:rPr lang="de-CH" dirty="0"/>
              <a:t> de la </a:t>
            </a:r>
            <a:r>
              <a:rPr lang="de-CH" dirty="0" err="1"/>
              <a:t>biodiversité</a:t>
            </a:r>
            <a:r>
              <a:rPr lang="de-CH" dirty="0"/>
              <a:t>.</a:t>
            </a:r>
          </a:p>
          <a:p>
            <a:pPr rtl="0" eaLnBrk="1" fontAlgn="t" latinLnBrk="0" hangingPunct="1"/>
            <a:r>
              <a:rPr lang="de-CH" dirty="0"/>
              <a:t>Dans </a:t>
            </a:r>
            <a:r>
              <a:rPr lang="de-CH" dirty="0" err="1"/>
              <a:t>ce</a:t>
            </a:r>
            <a:r>
              <a:rPr lang="de-CH" dirty="0"/>
              <a:t> </a:t>
            </a:r>
            <a:r>
              <a:rPr lang="de-CH" dirty="0" err="1"/>
              <a:t>contexte</a:t>
            </a:r>
            <a:r>
              <a:rPr lang="de-CH" dirty="0"/>
              <a:t>, </a:t>
            </a:r>
            <a:r>
              <a:rPr lang="de-CH" dirty="0" err="1"/>
              <a:t>l'infrastructure</a:t>
            </a:r>
            <a:r>
              <a:rPr lang="de-CH" dirty="0"/>
              <a:t> </a:t>
            </a:r>
            <a:r>
              <a:rPr lang="de-CH" dirty="0" err="1"/>
              <a:t>écologique</a:t>
            </a:r>
            <a:r>
              <a:rPr lang="de-CH" dirty="0"/>
              <a:t> </a:t>
            </a:r>
            <a:r>
              <a:rPr lang="de-CH" dirty="0" err="1"/>
              <a:t>est</a:t>
            </a:r>
            <a:r>
              <a:rPr lang="de-CH" dirty="0"/>
              <a:t> </a:t>
            </a:r>
            <a:r>
              <a:rPr lang="de-CH" dirty="0" err="1"/>
              <a:t>un</a:t>
            </a:r>
            <a:r>
              <a:rPr lang="de-CH" dirty="0"/>
              <a:t> </a:t>
            </a:r>
            <a:r>
              <a:rPr lang="de-CH" dirty="0" err="1"/>
              <a:t>projet</a:t>
            </a:r>
            <a:r>
              <a:rPr lang="de-CH" dirty="0"/>
              <a:t> de </a:t>
            </a:r>
            <a:r>
              <a:rPr lang="de-CH" dirty="0" err="1"/>
              <a:t>génération</a:t>
            </a:r>
            <a:r>
              <a:rPr lang="de-CH" dirty="0"/>
              <a:t> </a:t>
            </a:r>
            <a:r>
              <a:rPr lang="de-CH" dirty="0" err="1"/>
              <a:t>pour</a:t>
            </a:r>
            <a:r>
              <a:rPr lang="de-CH" dirty="0"/>
              <a:t> </a:t>
            </a:r>
            <a:r>
              <a:rPr lang="de-CH" dirty="0" err="1"/>
              <a:t>lequel</a:t>
            </a:r>
            <a:r>
              <a:rPr lang="de-CH" dirty="0"/>
              <a:t> </a:t>
            </a:r>
            <a:r>
              <a:rPr lang="de-CH" dirty="0" err="1"/>
              <a:t>il</a:t>
            </a:r>
            <a:r>
              <a:rPr lang="de-CH" dirty="0"/>
              <a:t> </a:t>
            </a:r>
            <a:r>
              <a:rPr lang="de-CH" dirty="0" err="1"/>
              <a:t>reste</a:t>
            </a:r>
            <a:r>
              <a:rPr lang="de-CH" dirty="0"/>
              <a:t> </a:t>
            </a:r>
            <a:r>
              <a:rPr lang="de-CH" dirty="0" err="1"/>
              <a:t>encore</a:t>
            </a:r>
            <a:r>
              <a:rPr lang="de-CH" dirty="0"/>
              <a:t> </a:t>
            </a:r>
            <a:r>
              <a:rPr lang="de-CH" dirty="0" err="1"/>
              <a:t>beaucoup</a:t>
            </a:r>
            <a:r>
              <a:rPr lang="de-CH" dirty="0"/>
              <a:t> à faire.</a:t>
            </a:r>
          </a:p>
          <a:p>
            <a:pPr rtl="0" eaLnBrk="1" fontAlgn="t" latinLnBrk="0" hangingPunct="1"/>
            <a:endParaRPr lang="de-CH" dirty="0"/>
          </a:p>
          <a:p>
            <a:pPr rtl="0" eaLnBrk="1" fontAlgn="t" latinLnBrk="0" hangingPunct="1"/>
            <a:r>
              <a:rPr lang="de-CH" dirty="0" err="1"/>
              <a:t>Depuis</a:t>
            </a:r>
            <a:r>
              <a:rPr lang="de-CH" dirty="0"/>
              <a:t> 2020, divers </a:t>
            </a:r>
            <a:r>
              <a:rPr lang="de-CH" dirty="0" err="1"/>
              <a:t>documents</a:t>
            </a:r>
            <a:r>
              <a:rPr lang="de-CH" dirty="0"/>
              <a:t> </a:t>
            </a:r>
            <a:r>
              <a:rPr lang="de-CH" dirty="0" err="1"/>
              <a:t>sur</a:t>
            </a:r>
            <a:r>
              <a:rPr lang="de-CH" dirty="0"/>
              <a:t> </a:t>
            </a:r>
            <a:r>
              <a:rPr lang="de-CH" dirty="0" err="1"/>
              <a:t>l'Ö</a:t>
            </a:r>
            <a:r>
              <a:rPr lang="de-CH" dirty="0"/>
              <a:t>. I., des </a:t>
            </a:r>
            <a:r>
              <a:rPr lang="de-CH" dirty="0" err="1"/>
              <a:t>manifestations</a:t>
            </a:r>
            <a:r>
              <a:rPr lang="de-CH" dirty="0"/>
              <a:t> </a:t>
            </a:r>
            <a:r>
              <a:rPr lang="de-CH" dirty="0" err="1"/>
              <a:t>telles</a:t>
            </a:r>
            <a:r>
              <a:rPr lang="de-CH" dirty="0"/>
              <a:t> </a:t>
            </a:r>
            <a:r>
              <a:rPr lang="de-CH" dirty="0" err="1"/>
              <a:t>que</a:t>
            </a:r>
            <a:r>
              <a:rPr lang="de-CH" dirty="0"/>
              <a:t> des </a:t>
            </a:r>
            <a:r>
              <a:rPr lang="de-CH" dirty="0" err="1"/>
              <a:t>conférences</a:t>
            </a:r>
            <a:r>
              <a:rPr lang="de-CH" dirty="0"/>
              <a:t> et des </a:t>
            </a:r>
            <a:r>
              <a:rPr lang="de-CH" dirty="0" err="1"/>
              <a:t>cours</a:t>
            </a:r>
            <a:r>
              <a:rPr lang="de-CH" dirty="0"/>
              <a:t> </a:t>
            </a:r>
            <a:r>
              <a:rPr lang="de-CH" dirty="0" err="1"/>
              <a:t>ont</a:t>
            </a:r>
            <a:r>
              <a:rPr lang="de-CH" dirty="0"/>
              <a:t> </a:t>
            </a:r>
            <a:r>
              <a:rPr lang="de-CH" dirty="0" err="1"/>
              <a:t>été</a:t>
            </a:r>
            <a:r>
              <a:rPr lang="de-CH" dirty="0"/>
              <a:t> </a:t>
            </a:r>
            <a:r>
              <a:rPr lang="de-CH" dirty="0" err="1"/>
              <a:t>organisées</a:t>
            </a:r>
            <a:r>
              <a:rPr lang="de-CH" dirty="0"/>
              <a:t> et deux </a:t>
            </a:r>
            <a:r>
              <a:rPr lang="de-CH" dirty="0" err="1"/>
              <a:t>expositions</a:t>
            </a:r>
            <a:r>
              <a:rPr lang="de-CH" dirty="0"/>
              <a:t> </a:t>
            </a:r>
            <a:r>
              <a:rPr lang="de-CH" dirty="0" err="1"/>
              <a:t>ont</a:t>
            </a:r>
            <a:r>
              <a:rPr lang="de-CH" dirty="0"/>
              <a:t> </a:t>
            </a:r>
            <a:r>
              <a:rPr lang="de-CH" dirty="0" err="1"/>
              <a:t>été</a:t>
            </a:r>
            <a:r>
              <a:rPr lang="de-CH" dirty="0"/>
              <a:t> </a:t>
            </a:r>
            <a:r>
              <a:rPr lang="de-CH" dirty="0" err="1"/>
              <a:t>élaborées</a:t>
            </a:r>
            <a:r>
              <a:rPr lang="de-CH" dirty="0"/>
              <a:t>. Des </a:t>
            </a:r>
            <a:r>
              <a:rPr lang="de-CH" dirty="0" err="1"/>
              <a:t>brochures</a:t>
            </a:r>
            <a:r>
              <a:rPr lang="de-CH" dirty="0"/>
              <a:t>, des </a:t>
            </a:r>
            <a:r>
              <a:rPr lang="de-CH" dirty="0" err="1"/>
              <a:t>fiches</a:t>
            </a:r>
            <a:r>
              <a:rPr lang="de-CH" dirty="0"/>
              <a:t> </a:t>
            </a:r>
            <a:r>
              <a:rPr lang="de-CH" dirty="0" err="1"/>
              <a:t>techniques</a:t>
            </a:r>
            <a:r>
              <a:rPr lang="de-CH" dirty="0"/>
              <a:t> et </a:t>
            </a:r>
            <a:r>
              <a:rPr lang="de-CH" dirty="0" err="1"/>
              <a:t>un</a:t>
            </a:r>
            <a:r>
              <a:rPr lang="de-CH" dirty="0"/>
              <a:t> film </a:t>
            </a:r>
            <a:r>
              <a:rPr lang="de-CH" dirty="0" err="1"/>
              <a:t>explicatif</a:t>
            </a:r>
            <a:r>
              <a:rPr lang="de-CH" dirty="0"/>
              <a:t> </a:t>
            </a:r>
            <a:r>
              <a:rPr lang="de-CH" dirty="0" err="1"/>
              <a:t>sont</a:t>
            </a:r>
            <a:r>
              <a:rPr lang="de-CH" dirty="0"/>
              <a:t> disponibles en </a:t>
            </a:r>
            <a:r>
              <a:rPr lang="de-CH" dirty="0" err="1"/>
              <a:t>ligne</a:t>
            </a:r>
            <a:r>
              <a:rPr lang="de-CH" dirty="0"/>
              <a:t> </a:t>
            </a:r>
            <a:r>
              <a:rPr lang="de-CH" dirty="0" err="1"/>
              <a:t>sur</a:t>
            </a:r>
            <a:r>
              <a:rPr lang="de-CH" dirty="0"/>
              <a:t> </a:t>
            </a:r>
            <a:r>
              <a:rPr lang="de-CH" dirty="0" err="1"/>
              <a:t>www.birdlife.ch</a:t>
            </a:r>
            <a:r>
              <a:rPr lang="de-CH" dirty="0"/>
              <a:t>/</a:t>
            </a:r>
            <a:r>
              <a:rPr lang="de-CH" dirty="0" err="1"/>
              <a:t>öi</a:t>
            </a:r>
            <a:r>
              <a:rPr lang="de-CH" dirty="0"/>
              <a:t>.</a:t>
            </a:r>
          </a:p>
          <a:p>
            <a:pPr rtl="0" eaLnBrk="1" fontAlgn="t" latinLnBrk="0" hangingPunct="1"/>
            <a:r>
              <a:rPr lang="de-CH" dirty="0"/>
              <a:t>A </a:t>
            </a:r>
            <a:r>
              <a:rPr lang="de-CH" dirty="0" err="1"/>
              <a:t>partir</a:t>
            </a:r>
            <a:r>
              <a:rPr lang="de-CH" dirty="0"/>
              <a:t> de 2025, des </a:t>
            </a:r>
            <a:r>
              <a:rPr lang="de-CH" dirty="0" err="1"/>
              <a:t>projets</a:t>
            </a:r>
            <a:r>
              <a:rPr lang="de-CH" dirty="0"/>
              <a:t> </a:t>
            </a:r>
            <a:r>
              <a:rPr lang="de-CH" dirty="0" err="1"/>
              <a:t>concrets</a:t>
            </a:r>
            <a:r>
              <a:rPr lang="de-CH" dirty="0"/>
              <a:t> </a:t>
            </a:r>
            <a:r>
              <a:rPr lang="de-CH" dirty="0" err="1"/>
              <a:t>seront</a:t>
            </a:r>
            <a:r>
              <a:rPr lang="de-CH" dirty="0"/>
              <a:t> </a:t>
            </a:r>
            <a:r>
              <a:rPr lang="de-CH" dirty="0" err="1"/>
              <a:t>mis</a:t>
            </a:r>
            <a:r>
              <a:rPr lang="de-CH" dirty="0"/>
              <a:t> en </a:t>
            </a:r>
            <a:r>
              <a:rPr lang="de-CH" dirty="0" err="1"/>
              <a:t>œuvre</a:t>
            </a:r>
            <a:r>
              <a:rPr lang="de-CH" dirty="0"/>
              <a:t> </a:t>
            </a:r>
            <a:r>
              <a:rPr lang="de-CH" dirty="0" err="1"/>
              <a:t>sur</a:t>
            </a:r>
            <a:r>
              <a:rPr lang="de-CH" dirty="0"/>
              <a:t> le </a:t>
            </a:r>
            <a:r>
              <a:rPr lang="de-CH" dirty="0" err="1"/>
              <a:t>terrain</a:t>
            </a:r>
            <a:r>
              <a:rPr lang="de-CH" dirty="0"/>
              <a:t> en </a:t>
            </a:r>
            <a:r>
              <a:rPr lang="de-CH" dirty="0" err="1"/>
              <a:t>collaboration</a:t>
            </a:r>
            <a:r>
              <a:rPr lang="de-CH" dirty="0"/>
              <a:t> </a:t>
            </a:r>
            <a:r>
              <a:rPr lang="de-CH" dirty="0" err="1"/>
              <a:t>avec</a:t>
            </a:r>
            <a:r>
              <a:rPr lang="de-CH" dirty="0"/>
              <a:t> </a:t>
            </a:r>
            <a:r>
              <a:rPr lang="de-CH" dirty="0" err="1"/>
              <a:t>l'ensemble</a:t>
            </a:r>
            <a:r>
              <a:rPr lang="de-CH" dirty="0"/>
              <a:t> de </a:t>
            </a:r>
            <a:r>
              <a:rPr lang="de-CH" dirty="0" err="1"/>
              <a:t>l'association</a:t>
            </a:r>
            <a:r>
              <a:rPr lang="de-CH" dirty="0"/>
              <a:t> BirdLife, </a:t>
            </a:r>
            <a:r>
              <a:rPr lang="de-CH" dirty="0" err="1"/>
              <a:t>les</a:t>
            </a:r>
            <a:r>
              <a:rPr lang="de-CH" dirty="0"/>
              <a:t> « </a:t>
            </a:r>
            <a:r>
              <a:rPr lang="de-CH" dirty="0" err="1"/>
              <a:t>Joyaux</a:t>
            </a:r>
            <a:r>
              <a:rPr lang="de-CH" dirty="0"/>
              <a:t> de la </a:t>
            </a:r>
            <a:r>
              <a:rPr lang="de-CH" dirty="0" err="1"/>
              <a:t>nature</a:t>
            </a:r>
            <a:r>
              <a:rPr lang="de-CH" dirty="0"/>
              <a:t> BirdLife plus ».</a:t>
            </a:r>
          </a:p>
        </p:txBody>
      </p:sp>
      <p:sp>
        <p:nvSpPr>
          <p:cNvPr id="4" name="Foliennummernplatzhalter 3">
            <a:extLst>
              <a:ext uri="{FF2B5EF4-FFF2-40B4-BE49-F238E27FC236}">
                <a16:creationId xmlns:a16="http://schemas.microsoft.com/office/drawing/2014/main" id="{0230B3C8-E193-4BF5-B1A3-49625278D2C6}"/>
              </a:ext>
            </a:extLst>
          </p:cNvPr>
          <p:cNvSpPr>
            <a:spLocks noGrp="1"/>
          </p:cNvSpPr>
          <p:nvPr>
            <p:ph type="sldNum" sz="quarter" idx="5"/>
          </p:nvPr>
        </p:nvSpPr>
        <p:spPr/>
        <p:txBody>
          <a:bodyPr/>
          <a:lstStyle/>
          <a:p>
            <a:fld id="{8092378F-6CB0-4B76-A4DF-120CC0F0540F}" type="slidenum">
              <a:rPr lang="de-CH" smtClean="0"/>
              <a:t>29</a:t>
            </a:fld>
            <a:endParaRPr lang="de-CH"/>
          </a:p>
        </p:txBody>
      </p:sp>
    </p:spTree>
    <p:extLst>
      <p:ext uri="{BB962C8B-B14F-4D97-AF65-F5344CB8AC3E}">
        <p14:creationId xmlns:p14="http://schemas.microsoft.com/office/powerpoint/2010/main" val="273796587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0171F-9736-6DBF-3ED8-4717436B28D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98BE165-F3EA-5252-6655-BA08061E5F0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FE26493-EB7B-CB27-544D-A8F78BF0344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CH" sz="1200" noProof="0" dirty="0">
                <a:effectLst/>
                <a:latin typeface="Arial" panose="020B0604020202020204" pitchFamily="34" charset="0"/>
                <a:ea typeface="Calibri" panose="020F0502020204030204" pitchFamily="34" charset="0"/>
                <a:cs typeface="Arial" panose="020B0604020202020204" pitchFamily="34" charset="0"/>
              </a:rPr>
              <a:t>Le thème de l'infrastructure écologique est à peine présent dans la population et les municipalités, et même à un niveau administratif supérieur, les processus de planification ou de mise en </a:t>
            </a:r>
            <a:r>
              <a:rPr lang="fr-CH" sz="1200" noProof="0" dirty="0" err="1">
                <a:effectLst/>
                <a:latin typeface="Arial" panose="020B0604020202020204" pitchFamily="34" charset="0"/>
                <a:ea typeface="Calibri" panose="020F0502020204030204" pitchFamily="34" charset="0"/>
                <a:cs typeface="Arial" panose="020B0604020202020204" pitchFamily="34" charset="0"/>
              </a:rPr>
              <a:t>oeuvre</a:t>
            </a:r>
            <a:r>
              <a:rPr lang="fr-CH" sz="1200" noProof="0" dirty="0">
                <a:effectLst/>
                <a:latin typeface="Arial" panose="020B0604020202020204" pitchFamily="34" charset="0"/>
                <a:ea typeface="Calibri" panose="020F0502020204030204" pitchFamily="34" charset="0"/>
                <a:cs typeface="Arial" panose="020B0604020202020204" pitchFamily="34" charset="0"/>
              </a:rPr>
              <a:t> sont très lents à démarrer. Un sondage commandé par </a:t>
            </a:r>
            <a:r>
              <a:rPr lang="fr-CH" sz="1200" noProof="0" dirty="0" err="1">
                <a:effectLst/>
                <a:latin typeface="Arial" panose="020B0604020202020204" pitchFamily="34" charset="0"/>
                <a:ea typeface="Calibri" panose="020F0502020204030204" pitchFamily="34" charset="0"/>
                <a:cs typeface="Arial" panose="020B0604020202020204" pitchFamily="34" charset="0"/>
              </a:rPr>
              <a:t>BirdLife</a:t>
            </a:r>
            <a:r>
              <a:rPr lang="fr-CH" sz="1200" noProof="0" dirty="0">
                <a:effectLst/>
                <a:latin typeface="Arial" panose="020B0604020202020204" pitchFamily="34" charset="0"/>
                <a:ea typeface="Calibri" panose="020F0502020204030204" pitchFamily="34" charset="0"/>
                <a:cs typeface="Arial" panose="020B0604020202020204" pitchFamily="34" charset="0"/>
              </a:rPr>
              <a:t> Suisse montre à quel point l’IE est actuellement encore peu connue. L'enquête menée l’automne dernier par le Centre de recherche </a:t>
            </a:r>
            <a:r>
              <a:rPr lang="fr-CH" sz="1200" noProof="0" dirty="0" err="1">
                <a:effectLst/>
                <a:latin typeface="Arial" panose="020B0604020202020204" pitchFamily="34" charset="0"/>
                <a:ea typeface="Calibri" panose="020F0502020204030204" pitchFamily="34" charset="0"/>
                <a:cs typeface="Arial" panose="020B0604020202020204" pitchFamily="34" charset="0"/>
              </a:rPr>
              <a:t>Sotomo</a:t>
            </a:r>
            <a:r>
              <a:rPr lang="fr-CH" sz="1200" noProof="0" dirty="0">
                <a:effectLst/>
                <a:latin typeface="Arial" panose="020B0604020202020204" pitchFamily="34" charset="0"/>
                <a:ea typeface="Calibri" panose="020F0502020204030204" pitchFamily="34" charset="0"/>
                <a:cs typeface="Arial" panose="020B0604020202020204" pitchFamily="34" charset="0"/>
              </a:rPr>
              <a:t> auprès de plus de 1 300 germanophones et francophones a révélé que près de 90 % d'entre eux ne connaissaient pas du tout l’IE ou avaient entendu le terme mais ne savaient pas exactement ce qu'il signifie. Un sondage comportant les mêmes questions sera mené à nouveau à la fin de la campagne </a:t>
            </a:r>
            <a:r>
              <a:rPr lang="fr-CH" sz="1200" noProof="0" dirty="0" err="1">
                <a:effectLst/>
                <a:latin typeface="Arial" panose="020B0604020202020204" pitchFamily="34" charset="0"/>
                <a:ea typeface="Calibri" panose="020F0502020204030204" pitchFamily="34" charset="0"/>
                <a:cs typeface="Arial" panose="020B0604020202020204" pitchFamily="34" charset="0"/>
              </a:rPr>
              <a:t>BirdLife</a:t>
            </a:r>
            <a:r>
              <a:rPr lang="fr-CH" sz="1200" noProof="0" dirty="0">
                <a:effectLst/>
                <a:latin typeface="Arial" panose="020B0604020202020204" pitchFamily="34" charset="0"/>
                <a:ea typeface="Calibri" panose="020F0502020204030204" pitchFamily="34" charset="0"/>
                <a:cs typeface="Arial" panose="020B0604020202020204" pitchFamily="34" charset="0"/>
              </a:rPr>
              <a:t>. Le grand espoir est que, grâce à la campagne, l'IE devienne plus connue en Suisse dans les prochaines années et que cela augmente également la pression politique pour agir</a:t>
            </a:r>
            <a:r>
              <a:rPr lang="fr-CH" sz="1200" kern="1200" noProof="0" dirty="0">
                <a:solidFill>
                  <a:schemeClr val="tx1"/>
                </a:solidFill>
                <a:effectLst/>
                <a:latin typeface="Arial" panose="020B0604020202020204" pitchFamily="34" charset="0"/>
                <a:ea typeface="+mn-ea"/>
                <a:cs typeface="Arial" panose="020B0604020202020204" pitchFamily="34" charset="0"/>
              </a:rPr>
              <a:t>. </a:t>
            </a:r>
            <a:endParaRPr lang="fr-CH" sz="1200" b="1" kern="1200" noProof="0" dirty="0">
              <a:solidFill>
                <a:schemeClr val="tx1"/>
              </a:solidFill>
              <a:effectLst/>
              <a:latin typeface="Arial" panose="020B0604020202020204" pitchFamily="34" charset="0"/>
              <a:ea typeface="+mn-ea"/>
              <a:cs typeface="Arial" panose="020B0604020202020204" pitchFamily="34" charset="0"/>
            </a:endParaRPr>
          </a:p>
          <a:p>
            <a:endParaRPr lang="fr-CH" sz="1200" b="1" kern="1200" noProof="0" dirty="0">
              <a:solidFill>
                <a:schemeClr val="tx1"/>
              </a:solidFill>
              <a:effectLst/>
              <a:latin typeface="Arial" panose="020B0604020202020204" pitchFamily="34" charset="0"/>
              <a:ea typeface="+mn-ea"/>
              <a:cs typeface="Arial" panose="020B0604020202020204" pitchFamily="34" charset="0"/>
            </a:endParaRPr>
          </a:p>
          <a:p>
            <a:r>
              <a:rPr lang="fr-CH" sz="1200" b="1" kern="1200" noProof="0" dirty="0">
                <a:solidFill>
                  <a:schemeClr val="tx1"/>
                </a:solidFill>
                <a:effectLst/>
                <a:latin typeface="Arial" panose="020B0604020202020204" pitchFamily="34" charset="0"/>
                <a:ea typeface="+mn-ea"/>
                <a:cs typeface="Arial" panose="020B0604020202020204" pitchFamily="34" charset="0"/>
              </a:rPr>
              <a:t>Site internet de la section/association cantonale</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La section/association cantonale peut aborder la question de l’infrastructure écologique sur son site internet avec une courte introduction et des exemples locaux. Par exemple, la section peut présenter des actions qui contribuent au développement de l'infrastructure écologique, ou faire un lien vers les pages correspondantes. La section/association cantonale pourrait également signaler les déficits de sa commune et proposer des solutions. En outre, nous vous proposons de créer des liens vers les sites cantonaux/nationaux (association cantonale, </a:t>
            </a:r>
            <a:r>
              <a:rPr lang="fr-CH" sz="1200" noProof="0" dirty="0" err="1">
                <a:effectLst/>
                <a:latin typeface="Arial" panose="020B0604020202020204" pitchFamily="34" charset="0"/>
                <a:ea typeface="Calibri" panose="020F0502020204030204" pitchFamily="34" charset="0"/>
                <a:cs typeface="Arial" panose="020B0604020202020204" pitchFamily="34" charset="0"/>
              </a:rPr>
              <a:t>BirdLife</a:t>
            </a:r>
            <a:r>
              <a:rPr lang="fr-CH" sz="1200" noProof="0" dirty="0">
                <a:effectLst/>
                <a:latin typeface="Arial" panose="020B0604020202020204" pitchFamily="34" charset="0"/>
                <a:ea typeface="Calibri" panose="020F0502020204030204" pitchFamily="34" charset="0"/>
                <a:cs typeface="Arial" panose="020B0604020202020204" pitchFamily="34" charset="0"/>
              </a:rPr>
              <a:t> Suisse, autres) sur le sujet. (</a:t>
            </a:r>
            <a:r>
              <a:rPr lang="fr-CH" sz="1200" noProof="0" dirty="0" err="1">
                <a:effectLst/>
                <a:latin typeface="Arial" panose="020B0604020202020204" pitchFamily="34" charset="0"/>
                <a:ea typeface="Calibri" panose="020F0502020204030204" pitchFamily="34" charset="0"/>
                <a:cs typeface="Arial" panose="020B0604020202020204" pitchFamily="34" charset="0"/>
              </a:rPr>
              <a:t>www.birdlife.ch</a:t>
            </a:r>
            <a:r>
              <a:rPr lang="fr-CH" sz="1200" noProof="0" dirty="0">
                <a:effectLst/>
                <a:latin typeface="Arial" panose="020B0604020202020204" pitchFamily="34" charset="0"/>
                <a:ea typeface="Calibri" panose="020F0502020204030204" pitchFamily="34" charset="0"/>
                <a:cs typeface="Arial" panose="020B0604020202020204" pitchFamily="34" charset="0"/>
              </a:rPr>
              <a:t>/</a:t>
            </a:r>
            <a:r>
              <a:rPr lang="fr-CH" sz="1200" noProof="0" dirty="0" err="1">
                <a:effectLst/>
                <a:latin typeface="Arial" panose="020B0604020202020204" pitchFamily="34" charset="0"/>
                <a:ea typeface="Calibri" panose="020F0502020204030204" pitchFamily="34" charset="0"/>
                <a:cs typeface="Arial" panose="020B0604020202020204" pitchFamily="34" charset="0"/>
              </a:rPr>
              <a:t>ie</a:t>
            </a:r>
            <a:r>
              <a:rPr lang="fr-CH" sz="1200" noProof="0" dirty="0">
                <a:effectLst/>
                <a:latin typeface="Arial" panose="020B0604020202020204" pitchFamily="34" charset="0"/>
                <a:ea typeface="Calibri" panose="020F0502020204030204" pitchFamily="34" charset="0"/>
                <a:cs typeface="Arial" panose="020B0604020202020204" pitchFamily="34" charset="0"/>
              </a:rPr>
              <a:t>)</a:t>
            </a:r>
          </a:p>
          <a:p>
            <a:r>
              <a:rPr lang="fr-CH" sz="1200" b="1" kern="1200" noProof="0" dirty="0">
                <a:solidFill>
                  <a:schemeClr val="tx1"/>
                </a:solidFill>
                <a:effectLst/>
                <a:latin typeface="Arial" panose="020B0604020202020204" pitchFamily="34" charset="0"/>
                <a:ea typeface="+mn-ea"/>
                <a:cs typeface="Arial" panose="020B0604020202020204" pitchFamily="34" charset="0"/>
              </a:rPr>
              <a:t> </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b="1" kern="1200" noProof="0" dirty="0">
                <a:solidFill>
                  <a:schemeClr val="tx1"/>
                </a:solidFill>
                <a:effectLst/>
                <a:latin typeface="Arial" panose="020B0604020202020204" pitchFamily="34" charset="0"/>
                <a:ea typeface="+mn-ea"/>
                <a:cs typeface="Arial" panose="020B0604020202020204" pitchFamily="34" charset="0"/>
              </a:rPr>
              <a:t>Feuille d‘information ou newsletter de la section/association cantonale</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Des articles réguliers sur l'infrastructure écologique font mieux connaître le sujet. Au début, il peut y avoir un article introductif. D'autres articles aborderont ensuite des actions réalisées, qui sont communiquées dans le cadre de la contribution à l'infrastructure écologique. </a:t>
            </a:r>
          </a:p>
          <a:p>
            <a:pPr>
              <a:lnSpc>
                <a:spcPct val="107000"/>
              </a:lnSpc>
              <a:spcAft>
                <a:spcPts val="800"/>
              </a:spcAft>
            </a:pPr>
            <a:endParaRPr lang="fr-CH" sz="1200" noProof="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Si le bulletin est distribué non seulement aux membres, mais aussi aux autorités/politiciens, il touche des cercles encore plus larges (voir aussi « Articles dans la feuille d’information de la commune/journal local »).</a:t>
            </a:r>
          </a:p>
          <a:p>
            <a:r>
              <a:rPr lang="fr-CH" sz="1200" kern="1200" noProof="0" dirty="0">
                <a:solidFill>
                  <a:schemeClr val="tx1"/>
                </a:solidFill>
                <a:effectLst/>
                <a:latin typeface="Arial" panose="020B0604020202020204" pitchFamily="34" charset="0"/>
                <a:ea typeface="+mn-ea"/>
                <a:cs typeface="Arial" panose="020B0604020202020204" pitchFamily="34" charset="0"/>
              </a:rPr>
              <a:t> </a:t>
            </a:r>
          </a:p>
          <a:p>
            <a:r>
              <a:rPr lang="fr-CH" sz="1200" b="1" kern="1200" noProof="0" dirty="0">
                <a:solidFill>
                  <a:schemeClr val="tx1"/>
                </a:solidFill>
                <a:effectLst/>
                <a:latin typeface="Arial" panose="020B0604020202020204" pitchFamily="34" charset="0"/>
                <a:ea typeface="+mn-ea"/>
                <a:cs typeface="Arial" panose="020B0604020202020204" pitchFamily="34" charset="0"/>
              </a:rPr>
              <a:t>Excursions/ présentations / stands</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N’importe quelle excursion sur la faune et la flore de la commune/région offre la possibilité de parler de l'IE. Chaque groupe d'animaux a des exigences différentes et cela peut être un point de départ pour différents aspects de l’IE. Toutefois, il est également possible de proposer une excursion ou une série d'excursions spécifiques sur le thème de l'IE dans la commune, où l'IE est abordée en présentant de bons exemples et des déficits.</a:t>
            </a: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Par une présentation publique, la section/association cantonale peut porter le sujet de l’IE à l'attention des résidents/autorités/politiciens. Cette présentation de l’IE peut également être faite devant d'autres publics et complétée par la situation locale/les exemples locaux.</a:t>
            </a: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Si la section/association cantonale  organise un stand lors d'une manifestation, il existe peut-être la possibilité d'y accrocher une affiche sur le thème de l’IE et de distribuer du matériel d'information sur le sujet. La section/association cantonale peut commander du matériel sur le sujet auprès de </a:t>
            </a:r>
            <a:r>
              <a:rPr lang="fr-CH" sz="1200" noProof="0" dirty="0" err="1">
                <a:effectLst/>
                <a:latin typeface="Arial" panose="020B0604020202020204" pitchFamily="34" charset="0"/>
                <a:ea typeface="Calibri" panose="020F0502020204030204" pitchFamily="34" charset="0"/>
                <a:cs typeface="Arial" panose="020B0604020202020204" pitchFamily="34" charset="0"/>
              </a:rPr>
              <a:t>BirdLife</a:t>
            </a:r>
            <a:r>
              <a:rPr lang="fr-CH" sz="1200" noProof="0" dirty="0">
                <a:effectLst/>
                <a:latin typeface="Arial" panose="020B0604020202020204" pitchFamily="34" charset="0"/>
                <a:ea typeface="Calibri" panose="020F0502020204030204" pitchFamily="34" charset="0"/>
                <a:cs typeface="Arial" panose="020B0604020202020204" pitchFamily="34" charset="0"/>
              </a:rPr>
              <a:t> Suisse (voir </a:t>
            </a:r>
            <a:r>
              <a:rPr lang="fr-CH" sz="1200" noProof="0" dirty="0" err="1">
                <a:effectLst/>
                <a:latin typeface="Arial" panose="020B0604020202020204" pitchFamily="34" charset="0"/>
                <a:ea typeface="Calibri" panose="020F0502020204030204" pitchFamily="34" charset="0"/>
                <a:cs typeface="Arial" panose="020B0604020202020204" pitchFamily="34" charset="0"/>
              </a:rPr>
              <a:t>www.birdlife.ch</a:t>
            </a:r>
            <a:r>
              <a:rPr lang="fr-CH" sz="1200" noProof="0" dirty="0">
                <a:effectLst/>
                <a:latin typeface="Arial" panose="020B0604020202020204" pitchFamily="34" charset="0"/>
                <a:ea typeface="Calibri" panose="020F0502020204030204" pitchFamily="34" charset="0"/>
                <a:cs typeface="Arial" panose="020B0604020202020204" pitchFamily="34" charset="0"/>
              </a:rPr>
              <a:t>/</a:t>
            </a:r>
            <a:r>
              <a:rPr lang="fr-CH" sz="1200" noProof="0" dirty="0" err="1">
                <a:effectLst/>
                <a:latin typeface="Arial" panose="020B0604020202020204" pitchFamily="34" charset="0"/>
                <a:ea typeface="Calibri" panose="020F0502020204030204" pitchFamily="34" charset="0"/>
                <a:cs typeface="Arial" panose="020B0604020202020204" pitchFamily="34" charset="0"/>
              </a:rPr>
              <a:t>ie</a:t>
            </a:r>
            <a:r>
              <a:rPr lang="fr-CH" sz="1200" noProof="0" dirty="0">
                <a:effectLst/>
                <a:latin typeface="Arial" panose="020B0604020202020204" pitchFamily="34" charset="0"/>
                <a:ea typeface="Calibri" panose="020F0502020204030204" pitchFamily="34" charset="0"/>
                <a:cs typeface="Arial" panose="020B0604020202020204" pitchFamily="34" charset="0"/>
              </a:rPr>
              <a:t>).</a:t>
            </a:r>
          </a:p>
          <a:p>
            <a:r>
              <a:rPr lang="fr-CH" sz="1200" kern="1200" noProof="0" dirty="0">
                <a:solidFill>
                  <a:schemeClr val="tx1"/>
                </a:solidFill>
                <a:effectLst/>
                <a:latin typeface="Arial" panose="020B0604020202020204" pitchFamily="34" charset="0"/>
                <a:ea typeface="+mn-ea"/>
                <a:cs typeface="Arial" panose="020B0604020202020204" pitchFamily="34" charset="0"/>
              </a:rPr>
              <a:t> </a:t>
            </a:r>
          </a:p>
          <a:p>
            <a:r>
              <a:rPr lang="fr-CH" sz="1200" b="1" kern="1200" noProof="0" dirty="0">
                <a:solidFill>
                  <a:schemeClr val="tx1"/>
                </a:solidFill>
                <a:effectLst/>
                <a:latin typeface="Arial" panose="020B0604020202020204" pitchFamily="34" charset="0"/>
                <a:ea typeface="+mn-ea"/>
                <a:cs typeface="Arial" panose="020B0604020202020204" pitchFamily="34" charset="0"/>
              </a:rPr>
              <a:t>Poster/feuille pour le panneau d‘affichage de la commune</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S'il existe dans la commune un panneau d'affichage ou une vitrine que les associations locales sont également autorisées à utiliser, une petite affiche/feuille A4 sur le thème de l'IE pourrait y être placée. Il est également envisageable d'avoir une série d'affiches avec toujours d’autres animaux/plantes pour attirer l’œil et l’intérêt, afin d’aborder la question de l'IE par ce biais-là.</a:t>
            </a:r>
          </a:p>
          <a:p>
            <a:r>
              <a:rPr lang="fr-CH" sz="1200" b="1" kern="1200" noProof="0" dirty="0">
                <a:solidFill>
                  <a:schemeClr val="tx1"/>
                </a:solidFill>
                <a:effectLst/>
                <a:latin typeface="Arial" panose="020B0604020202020204" pitchFamily="34" charset="0"/>
                <a:ea typeface="+mn-ea"/>
                <a:cs typeface="Arial" panose="020B0604020202020204" pitchFamily="34" charset="0"/>
              </a:rPr>
              <a:t> </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b="1" kern="1200" noProof="0" dirty="0">
                <a:solidFill>
                  <a:schemeClr val="tx1"/>
                </a:solidFill>
                <a:effectLst/>
                <a:latin typeface="Arial" panose="020B0604020202020204" pitchFamily="34" charset="0"/>
                <a:ea typeface="+mn-ea"/>
                <a:cs typeface="Arial" panose="020B0604020202020204" pitchFamily="34" charset="0"/>
              </a:rPr>
              <a:t>Article dans la feuille d‘information de la commune</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Selon le type de bulletin d'information et la pratique de la municipalité, il peut y avoir la possibilité pour la section d'écrire un article sur le sujet de l’IE qui paraîtra dans la feuille communale.</a:t>
            </a:r>
          </a:p>
          <a:p>
            <a:r>
              <a:rPr lang="fr-CH" sz="1200" kern="1200" noProof="0" dirty="0">
                <a:solidFill>
                  <a:schemeClr val="tx1"/>
                </a:solidFill>
                <a:effectLst/>
                <a:latin typeface="Arial" panose="020B0604020202020204" pitchFamily="34" charset="0"/>
                <a:ea typeface="+mn-ea"/>
                <a:cs typeface="Arial" panose="020B0604020202020204" pitchFamily="34" charset="0"/>
              </a:rPr>
              <a:t> </a:t>
            </a:r>
          </a:p>
          <a:p>
            <a:r>
              <a:rPr lang="fr-CH" sz="1200" b="1" kern="1200" noProof="0" dirty="0">
                <a:solidFill>
                  <a:schemeClr val="tx1"/>
                </a:solidFill>
                <a:effectLst/>
                <a:latin typeface="Arial" panose="020B0604020202020204" pitchFamily="34" charset="0"/>
                <a:ea typeface="+mn-ea"/>
                <a:cs typeface="Arial" panose="020B0604020202020204" pitchFamily="34" charset="0"/>
              </a:rPr>
              <a:t>Article dans le journal local</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pPr>
              <a:lnSpc>
                <a:spcPct val="107000"/>
              </a:lnSpc>
              <a:spcAft>
                <a:spcPts val="800"/>
              </a:spcAft>
            </a:pPr>
            <a:r>
              <a:rPr lang="fr-CH" sz="1200" noProof="0" dirty="0">
                <a:effectLst/>
                <a:latin typeface="Arial" panose="020B0604020202020204" pitchFamily="34" charset="0"/>
                <a:ea typeface="Calibri" panose="020F0502020204030204" pitchFamily="34" charset="0"/>
                <a:cs typeface="Arial" panose="020B0604020202020204" pitchFamily="34" charset="0"/>
              </a:rPr>
              <a:t>Outre l'événement lui-même, une excursion, une conférence ou une mesure concrète de revitalisation offrent également la possibilité d’aborder l’IE dans le journal local.</a:t>
            </a:r>
            <a:endParaRPr lang="fr-CH" sz="1200" kern="1200" noProof="0" dirty="0">
              <a:solidFill>
                <a:schemeClr val="tx1"/>
              </a:solidFill>
              <a:effectLst/>
              <a:latin typeface="Arial" panose="020B0604020202020204" pitchFamily="34" charset="0"/>
              <a:ea typeface="+mn-ea"/>
              <a:cs typeface="Arial" panose="020B0604020202020204" pitchFamily="34" charset="0"/>
            </a:endParaRPr>
          </a:p>
          <a:p>
            <a:r>
              <a:rPr lang="fr-CH" sz="1200" kern="1200" noProof="0" dirty="0">
                <a:solidFill>
                  <a:schemeClr val="tx1"/>
                </a:solidFill>
                <a:effectLst/>
                <a:latin typeface="Arial" panose="020B0604020202020204" pitchFamily="34" charset="0"/>
                <a:ea typeface="+mn-ea"/>
                <a:cs typeface="Arial" panose="020B0604020202020204" pitchFamily="34" charset="0"/>
              </a:rPr>
              <a:t> </a:t>
            </a:r>
          </a:p>
        </p:txBody>
      </p:sp>
      <p:sp>
        <p:nvSpPr>
          <p:cNvPr id="4" name="Foliennummernplatzhalter 3">
            <a:extLst>
              <a:ext uri="{FF2B5EF4-FFF2-40B4-BE49-F238E27FC236}">
                <a16:creationId xmlns:a16="http://schemas.microsoft.com/office/drawing/2014/main" id="{1FB6AFBE-2DE3-D473-491D-417B4AA58343}"/>
              </a:ext>
            </a:extLst>
          </p:cNvPr>
          <p:cNvSpPr>
            <a:spLocks noGrp="1"/>
          </p:cNvSpPr>
          <p:nvPr>
            <p:ph type="sldNum" sz="quarter" idx="5"/>
          </p:nvPr>
        </p:nvSpPr>
        <p:spPr/>
        <p:txBody>
          <a:bodyPr/>
          <a:lstStyle/>
          <a:p>
            <a:fld id="{8092378F-6CB0-4B76-A4DF-120CC0F0540F}" type="slidenum">
              <a:rPr lang="de-CH" smtClean="0"/>
              <a:t>30</a:t>
            </a:fld>
            <a:endParaRPr lang="de-CH"/>
          </a:p>
        </p:txBody>
      </p:sp>
    </p:spTree>
    <p:extLst>
      <p:ext uri="{BB962C8B-B14F-4D97-AF65-F5344CB8AC3E}">
        <p14:creationId xmlns:p14="http://schemas.microsoft.com/office/powerpoint/2010/main" val="9936187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1DEF3-A401-5CEF-A19A-3EAD475D711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D9FC7EC-9816-A937-835C-7E4B03F502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88E6C13-CED2-9381-BDBF-A940768D55C5}"/>
              </a:ext>
            </a:extLst>
          </p:cNvPr>
          <p:cNvSpPr>
            <a:spLocks noGrp="1"/>
          </p:cNvSpPr>
          <p:nvPr>
            <p:ph type="body" idx="1"/>
          </p:nvPr>
        </p:nvSpPr>
        <p:spPr/>
        <p:txBody>
          <a:bodyPr/>
          <a:lstStyle/>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Cherchez également à dialoguer avec la commune/le canton. D’ici 2040, chaque commune/canton doit avoir en moyenne 17% de sa surface délimitée comme aires centrales. Quel pourcentage de réserves naturelles votre commune possède-t-elle aujourd'hui ? Existe-t-il déjà un inventaire de ces biens naturels ? Si ce n’est pas le cas, la commune devrait commander un inventaire qui comprend les aires centrales, les aires centrales potentielles et les aires de mise en réseau. Cela devrait être fait par un bureau écologique qualifié. La section peut, par exemple, participer à un groupe d'accompagnement et accompagner l'inventaire de manière critique et constructive ou déjà proposer une première ébauche. Une fois l'inventaire terminé, il est important de travailler avec la municipalité et, idéalement, le service cantonal de protection de la nature, afin d'utiliser l'inventaire comme base scientifique pour établir l'IE.</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Il est important de travailler avec les communes avoisinantes et d'examiner les différents sous-niveaux à l’échelle de la région.</a:t>
            </a:r>
          </a:p>
          <a:p>
            <a:pPr>
              <a:lnSpc>
                <a:spcPct val="107000"/>
              </a:lnSpc>
              <a:spcAft>
                <a:spcPts val="800"/>
              </a:spcAft>
            </a:pPr>
            <a:endParaRPr lang="fr-CH" sz="12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Participation aux processus de planification</a:t>
            </a:r>
          </a:p>
          <a:p>
            <a:pPr>
              <a:lnSpc>
                <a:spcPct val="107000"/>
              </a:lnSpc>
              <a:spcAft>
                <a:spcPts val="800"/>
              </a:spcAft>
            </a:pPr>
            <a:r>
              <a:rPr lang="fr-CH" sz="1200" dirty="0">
                <a:effectLst/>
                <a:latin typeface="Arial" panose="020B0604020202020204" pitchFamily="34" charset="0"/>
                <a:ea typeface="Calibri" panose="020F0502020204030204" pitchFamily="34" charset="0"/>
                <a:cs typeface="Arial" panose="020B0604020202020204" pitchFamily="34" charset="0"/>
              </a:rPr>
              <a:t>Votre section est peut-être impliquée dans des processus de planification, tels qu'un plan directeur ou un plan d’affectation, un concept de développement du paysage, un plan de développement forestier, etc. Ces processus sont très importants pour l’IE.</a:t>
            </a:r>
          </a:p>
        </p:txBody>
      </p:sp>
      <p:sp>
        <p:nvSpPr>
          <p:cNvPr id="4" name="Foliennummernplatzhalter 3">
            <a:extLst>
              <a:ext uri="{FF2B5EF4-FFF2-40B4-BE49-F238E27FC236}">
                <a16:creationId xmlns:a16="http://schemas.microsoft.com/office/drawing/2014/main" id="{77BAA9DB-B5F5-F5D7-5E00-B04E1BA5967F}"/>
              </a:ext>
            </a:extLst>
          </p:cNvPr>
          <p:cNvSpPr>
            <a:spLocks noGrp="1"/>
          </p:cNvSpPr>
          <p:nvPr>
            <p:ph type="sldNum" sz="quarter" idx="5"/>
          </p:nvPr>
        </p:nvSpPr>
        <p:spPr/>
        <p:txBody>
          <a:bodyPr/>
          <a:lstStyle/>
          <a:p>
            <a:fld id="{8092378F-6CB0-4B76-A4DF-120CC0F0540F}" type="slidenum">
              <a:rPr lang="de-CH" smtClean="0"/>
              <a:t>31</a:t>
            </a:fld>
            <a:endParaRPr lang="de-CH"/>
          </a:p>
        </p:txBody>
      </p:sp>
    </p:spTree>
    <p:extLst>
      <p:ext uri="{BB962C8B-B14F-4D97-AF65-F5344CB8AC3E}">
        <p14:creationId xmlns:p14="http://schemas.microsoft.com/office/powerpoint/2010/main" val="364573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277F-082F-FD1A-E442-6E9CC2C7209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7C33762-A8E0-EDD4-7079-370468B7B41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A8D179D-FCAB-2981-560C-8276F9433849}"/>
              </a:ext>
            </a:extLst>
          </p:cNvPr>
          <p:cNvSpPr>
            <a:spLocks noGrp="1"/>
          </p:cNvSpPr>
          <p:nvPr>
            <p:ph type="body" idx="1"/>
          </p:nvPr>
        </p:nvSpPr>
        <p:spPr/>
        <p:txBody>
          <a:bodyPr/>
          <a:lstStyle/>
          <a:p>
            <a:r>
              <a:rPr lang="fr-CH" sz="1200" noProof="0" dirty="0">
                <a:solidFill>
                  <a:srgbClr val="7D7D7D"/>
                </a:solidFill>
                <a:latin typeface="Arial" panose="020B0604020202020204" pitchFamily="34" charset="0"/>
                <a:cs typeface="Arial" panose="020B0604020202020204" pitchFamily="34" charset="0"/>
              </a:rPr>
              <a:t>Les réserves naturelles existantes sont un des piliers de la mise en place de l’IE. </a:t>
            </a:r>
          </a:p>
          <a:p>
            <a:endParaRPr lang="fr-CH" sz="1200" kern="1200" noProof="0" dirty="0">
              <a:solidFill>
                <a:srgbClr val="7D7D7D"/>
              </a:solidFill>
              <a:effectLst/>
              <a:latin typeface="Arial" panose="020B0604020202020204" pitchFamily="34" charset="0"/>
              <a:ea typeface="+mn-ea"/>
              <a:cs typeface="Arial" panose="020B0604020202020204" pitchFamily="34" charset="0"/>
            </a:endParaRPr>
          </a:p>
          <a:p>
            <a:r>
              <a:rPr lang="fr-CH" sz="1200" kern="1200" noProof="0" dirty="0">
                <a:solidFill>
                  <a:schemeClr val="tx1"/>
                </a:solidFill>
                <a:effectLst/>
                <a:latin typeface="Arial" panose="020B0604020202020204" pitchFamily="34" charset="0"/>
                <a:ea typeface="+mn-ea"/>
                <a:cs typeface="Arial" panose="020B0604020202020204" pitchFamily="34" charset="0"/>
              </a:rPr>
              <a:t>La famille </a:t>
            </a:r>
            <a:r>
              <a:rPr lang="fr-CH" sz="1200" kern="1200" noProof="0" dirty="0" err="1">
                <a:solidFill>
                  <a:schemeClr val="tx1"/>
                </a:solidFill>
                <a:effectLst/>
                <a:latin typeface="Arial" panose="020B0604020202020204" pitchFamily="34" charset="0"/>
                <a:ea typeface="+mn-ea"/>
                <a:cs typeface="Arial" panose="020B0604020202020204" pitchFamily="34" charset="0"/>
              </a:rPr>
              <a:t>BirdLife</a:t>
            </a:r>
            <a:r>
              <a:rPr lang="fr-CH" sz="1200" kern="1200" noProof="0" dirty="0">
                <a:solidFill>
                  <a:schemeClr val="tx1"/>
                </a:solidFill>
                <a:effectLst/>
                <a:latin typeface="Arial" panose="020B0604020202020204" pitchFamily="34" charset="0"/>
                <a:ea typeface="+mn-ea"/>
                <a:cs typeface="Arial" panose="020B0604020202020204" pitchFamily="34" charset="0"/>
              </a:rPr>
              <a:t> apporte déjà une contribution importante à l’IE dans ce domaine, par l’entretien et la conservation de précieux habitats. La poursuite de cet engagement est donc fondamentale. </a:t>
            </a:r>
          </a:p>
        </p:txBody>
      </p:sp>
      <p:sp>
        <p:nvSpPr>
          <p:cNvPr id="4" name="Foliennummernplatzhalter 3">
            <a:extLst>
              <a:ext uri="{FF2B5EF4-FFF2-40B4-BE49-F238E27FC236}">
                <a16:creationId xmlns:a16="http://schemas.microsoft.com/office/drawing/2014/main" id="{25463267-A6E3-1E22-BD69-96D7910B2263}"/>
              </a:ext>
            </a:extLst>
          </p:cNvPr>
          <p:cNvSpPr>
            <a:spLocks noGrp="1"/>
          </p:cNvSpPr>
          <p:nvPr>
            <p:ph type="sldNum" sz="quarter" idx="5"/>
          </p:nvPr>
        </p:nvSpPr>
        <p:spPr/>
        <p:txBody>
          <a:bodyPr/>
          <a:lstStyle/>
          <a:p>
            <a:fld id="{8092378F-6CB0-4B76-A4DF-120CC0F0540F}" type="slidenum">
              <a:rPr lang="de-CH" smtClean="0"/>
              <a:t>32</a:t>
            </a:fld>
            <a:endParaRPr lang="de-CH"/>
          </a:p>
        </p:txBody>
      </p:sp>
    </p:spTree>
    <p:extLst>
      <p:ext uri="{BB962C8B-B14F-4D97-AF65-F5344CB8AC3E}">
        <p14:creationId xmlns:p14="http://schemas.microsoft.com/office/powerpoint/2010/main" val="2442873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A05EF-F1B8-88C1-5790-FE6D3E678C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BD8809B-11F7-0027-DF3F-71A0A30E62D3}"/>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2AEFC27-37F7-1464-1551-47E748D1EEF1}"/>
              </a:ext>
            </a:extLst>
          </p:cNvPr>
          <p:cNvSpPr>
            <a:spLocks noGrp="1"/>
          </p:cNvSpPr>
          <p:nvPr>
            <p:ph type="body" idx="1"/>
          </p:nvPr>
        </p:nvSpPr>
        <p:spPr/>
        <p:txBody>
          <a:bodyPr/>
          <a:lstStyle/>
          <a:p>
            <a:endParaRPr lang="de-CH" sz="1200" kern="1200" dirty="0">
              <a:solidFill>
                <a:schemeClr val="tx1"/>
              </a:solidFill>
              <a:effectLst/>
              <a:latin typeface="+mn-lt"/>
              <a:ea typeface="+mn-ea"/>
              <a:cs typeface="+mn-cs"/>
            </a:endParaRPr>
          </a:p>
        </p:txBody>
      </p:sp>
      <p:sp>
        <p:nvSpPr>
          <p:cNvPr id="4" name="Foliennummernplatzhalter 3">
            <a:extLst>
              <a:ext uri="{FF2B5EF4-FFF2-40B4-BE49-F238E27FC236}">
                <a16:creationId xmlns:a16="http://schemas.microsoft.com/office/drawing/2014/main" id="{EC45E426-FB8E-0CE8-02B2-96CB227D4649}"/>
              </a:ext>
            </a:extLst>
          </p:cNvPr>
          <p:cNvSpPr>
            <a:spLocks noGrp="1"/>
          </p:cNvSpPr>
          <p:nvPr>
            <p:ph type="sldNum" sz="quarter" idx="5"/>
          </p:nvPr>
        </p:nvSpPr>
        <p:spPr/>
        <p:txBody>
          <a:bodyPr/>
          <a:lstStyle/>
          <a:p>
            <a:fld id="{8092378F-6CB0-4B76-A4DF-120CC0F0540F}" type="slidenum">
              <a:rPr lang="de-CH" smtClean="0"/>
              <a:t>35</a:t>
            </a:fld>
            <a:endParaRPr lang="de-CH"/>
          </a:p>
        </p:txBody>
      </p:sp>
    </p:spTree>
    <p:extLst>
      <p:ext uri="{BB962C8B-B14F-4D97-AF65-F5344CB8AC3E}">
        <p14:creationId xmlns:p14="http://schemas.microsoft.com/office/powerpoint/2010/main" val="24932858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5.sv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sv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Titelseite">
    <p:spTree>
      <p:nvGrpSpPr>
        <p:cNvPr id="1" name=""/>
        <p:cNvGrpSpPr/>
        <p:nvPr/>
      </p:nvGrpSpPr>
      <p:grpSpPr>
        <a:xfrm>
          <a:off x="0" y="0"/>
          <a:ext cx="0" cy="0"/>
          <a:chOff x="0" y="0"/>
          <a:chExt cx="0" cy="0"/>
        </a:xfrm>
      </p:grpSpPr>
      <p:sp>
        <p:nvSpPr>
          <p:cNvPr id="14" name="Bildplatzhalter 13">
            <a:extLst>
              <a:ext uri="{FF2B5EF4-FFF2-40B4-BE49-F238E27FC236}">
                <a16:creationId xmlns:a16="http://schemas.microsoft.com/office/drawing/2014/main" id="{BFF8561A-9757-41D4-18D1-E921A9F7C817}"/>
              </a:ext>
            </a:extLst>
          </p:cNvPr>
          <p:cNvSpPr>
            <a:spLocks noGrp="1"/>
          </p:cNvSpPr>
          <p:nvPr>
            <p:ph type="pic" sz="quarter" idx="14"/>
          </p:nvPr>
        </p:nvSpPr>
        <p:spPr>
          <a:xfrm>
            <a:off x="0" y="0"/>
            <a:ext cx="12192000" cy="6858000"/>
          </a:xfrm>
          <a:solidFill>
            <a:schemeClr val="accent1"/>
          </a:solidFill>
        </p:spPr>
        <p:txBody>
          <a:bodyPr bIns="1800000" anchor="ctr" anchorCtr="0"/>
          <a:lstStyle>
            <a:lvl1pPr algn="ctr">
              <a:defRPr>
                <a:solidFill>
                  <a:schemeClr val="bg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94FCD23-31DD-C5BD-AFE6-C7AEEEB6FB4A}"/>
              </a:ext>
            </a:extLst>
          </p:cNvPr>
          <p:cNvSpPr>
            <a:spLocks noGrp="1"/>
          </p:cNvSpPr>
          <p:nvPr>
            <p:ph type="ctrTitle" hasCustomPrompt="1"/>
          </p:nvPr>
        </p:nvSpPr>
        <p:spPr>
          <a:xfrm>
            <a:off x="606425" y="565610"/>
            <a:ext cx="10979150" cy="789447"/>
          </a:xfrm>
        </p:spPr>
        <p:txBody>
          <a:bodyPr tIns="0" anchor="t" anchorCtr="0">
            <a:spAutoFit/>
          </a:bodyPr>
          <a:lstStyle>
            <a:lvl1pPr algn="l">
              <a:defRPr sz="5700" b="0">
                <a:solidFill>
                  <a:schemeClr val="bg1"/>
                </a:solidFill>
                <a:latin typeface="+mn-lt"/>
              </a:defRPr>
            </a:lvl1pPr>
          </a:lstStyle>
          <a:p>
            <a:r>
              <a:rPr lang="de-DE" dirty="0"/>
              <a:t>Titel eingeben</a:t>
            </a:r>
            <a:endParaRPr lang="de-CH" dirty="0"/>
          </a:p>
        </p:txBody>
      </p:sp>
      <p:sp>
        <p:nvSpPr>
          <p:cNvPr id="20" name="Datumsplatzhalter 19">
            <a:extLst>
              <a:ext uri="{FF2B5EF4-FFF2-40B4-BE49-F238E27FC236}">
                <a16:creationId xmlns:a16="http://schemas.microsoft.com/office/drawing/2014/main" id="{F011261B-6F32-05D2-E1B4-574B39CBFD6D}"/>
              </a:ext>
            </a:extLst>
          </p:cNvPr>
          <p:cNvSpPr>
            <a:spLocks noGrp="1"/>
          </p:cNvSpPr>
          <p:nvPr>
            <p:ph type="dt" sz="half" idx="16"/>
          </p:nvPr>
        </p:nvSpPr>
        <p:spPr>
          <a:xfrm>
            <a:off x="606425" y="5950413"/>
            <a:ext cx="2743200" cy="365125"/>
          </a:xfrm>
        </p:spPr>
        <p:txBody>
          <a:bodyPr anchor="b" anchorCtr="0"/>
          <a:lstStyle>
            <a:lvl1pPr>
              <a:defRPr sz="2100" b="1">
                <a:solidFill>
                  <a:schemeClr val="bg1"/>
                </a:solidFill>
                <a:latin typeface="+mj-lt"/>
              </a:defRPr>
            </a:lvl1pPr>
          </a:lstStyle>
          <a:p>
            <a:fld id="{A3202045-E97F-4D2B-8AE6-D39B7D73F5B2}" type="datetime1">
              <a:rPr lang="de-CH" smtClean="0"/>
              <a:pPr/>
              <a:t>28.02.25</a:t>
            </a:fld>
            <a:endParaRPr lang="de-CH" dirty="0"/>
          </a:p>
        </p:txBody>
      </p:sp>
      <p:sp>
        <p:nvSpPr>
          <p:cNvPr id="21" name="Fußzeilenplatzhalter 20">
            <a:extLst>
              <a:ext uri="{FF2B5EF4-FFF2-40B4-BE49-F238E27FC236}">
                <a16:creationId xmlns:a16="http://schemas.microsoft.com/office/drawing/2014/main" id="{637E616D-61DD-26A3-41E1-4D919A286436}"/>
              </a:ext>
            </a:extLst>
          </p:cNvPr>
          <p:cNvSpPr>
            <a:spLocks noGrp="1"/>
          </p:cNvSpPr>
          <p:nvPr>
            <p:ph type="ftr" sz="quarter" idx="17"/>
          </p:nvPr>
        </p:nvSpPr>
        <p:spPr/>
        <p:txBody>
          <a:bodyPr/>
          <a:lstStyle/>
          <a:p>
            <a:endParaRPr lang="de-CH"/>
          </a:p>
        </p:txBody>
      </p:sp>
      <p:sp>
        <p:nvSpPr>
          <p:cNvPr id="22" name="Foliennummernplatzhalter 21">
            <a:extLst>
              <a:ext uri="{FF2B5EF4-FFF2-40B4-BE49-F238E27FC236}">
                <a16:creationId xmlns:a16="http://schemas.microsoft.com/office/drawing/2014/main" id="{D6809A0B-43DD-09E4-695F-FA24686E3BC8}"/>
              </a:ext>
            </a:extLst>
          </p:cNvPr>
          <p:cNvSpPr>
            <a:spLocks noGrp="1"/>
          </p:cNvSpPr>
          <p:nvPr>
            <p:ph type="sldNum" sz="quarter" idx="18"/>
          </p:nvPr>
        </p:nvSpPr>
        <p:spPr/>
        <p:txBody>
          <a:bodyPr/>
          <a:lstStyle/>
          <a:p>
            <a:fld id="{C5328619-05AF-4BF1-B452-9B5E471B5B92}" type="slidenum">
              <a:rPr lang="de-CH" smtClean="0"/>
              <a:pPr/>
              <a:t>‹Nr.›</a:t>
            </a:fld>
            <a:endParaRPr lang="de-CH"/>
          </a:p>
        </p:txBody>
      </p:sp>
      <p:sp>
        <p:nvSpPr>
          <p:cNvPr id="29" name="Textplatzhalter 28">
            <a:extLst>
              <a:ext uri="{FF2B5EF4-FFF2-40B4-BE49-F238E27FC236}">
                <a16:creationId xmlns:a16="http://schemas.microsoft.com/office/drawing/2014/main" id="{1597C2B7-A826-986C-FBCE-AA6B74975659}"/>
              </a:ext>
            </a:extLst>
          </p:cNvPr>
          <p:cNvSpPr>
            <a:spLocks noGrp="1"/>
          </p:cNvSpPr>
          <p:nvPr>
            <p:ph type="body" sz="quarter" idx="19" hasCustomPrompt="1"/>
          </p:nvPr>
        </p:nvSpPr>
        <p:spPr>
          <a:xfrm>
            <a:off x="6210000" y="3109784"/>
            <a:ext cx="5375575" cy="789447"/>
          </a:xfrm>
        </p:spPr>
        <p:txBody>
          <a:bodyPr>
            <a:spAutoFit/>
          </a:bodyPr>
          <a:lstStyle>
            <a:lvl1pPr marL="0" indent="0">
              <a:lnSpc>
                <a:spcPct val="90000"/>
              </a:lnSpc>
              <a:buFont typeface="Arial" panose="020B0604020202020204" pitchFamily="34" charset="0"/>
              <a:buNone/>
              <a:defRPr sz="5700">
                <a:solidFill>
                  <a:schemeClr val="bg1"/>
                </a:solidFill>
                <a:latin typeface="+mn-lt"/>
              </a:defRPr>
            </a:lvl1pPr>
            <a:lvl2pPr marL="0" indent="0">
              <a:lnSpc>
                <a:spcPct val="90000"/>
              </a:lnSpc>
              <a:buFont typeface="Arial" panose="020B0604020202020204" pitchFamily="34" charset="0"/>
              <a:buNone/>
              <a:defRPr sz="5700">
                <a:solidFill>
                  <a:schemeClr val="bg1"/>
                </a:solidFill>
                <a:latin typeface="+mn-lt"/>
              </a:defRPr>
            </a:lvl2pPr>
            <a:lvl3pPr marL="0" indent="0">
              <a:lnSpc>
                <a:spcPct val="90000"/>
              </a:lnSpc>
              <a:buNone/>
              <a:defRPr sz="5700">
                <a:solidFill>
                  <a:schemeClr val="bg1"/>
                </a:solidFill>
                <a:latin typeface="+mn-lt"/>
              </a:defRPr>
            </a:lvl3pPr>
            <a:lvl4pPr marL="0" indent="0">
              <a:lnSpc>
                <a:spcPct val="90000"/>
              </a:lnSpc>
              <a:buNone/>
              <a:defRPr sz="5700">
                <a:solidFill>
                  <a:schemeClr val="bg1"/>
                </a:solidFill>
                <a:latin typeface="+mn-lt"/>
              </a:defRPr>
            </a:lvl4pPr>
            <a:lvl5pPr marL="0" indent="0">
              <a:lnSpc>
                <a:spcPct val="90000"/>
              </a:lnSpc>
              <a:buFont typeface="Arial" panose="020B0604020202020204" pitchFamily="34" charset="0"/>
              <a:buNone/>
              <a:defRPr sz="5700">
                <a:solidFill>
                  <a:schemeClr val="bg1"/>
                </a:solidFill>
                <a:latin typeface="+mn-lt"/>
              </a:defRPr>
            </a:lvl5pPr>
            <a:lvl6pPr marL="0" indent="0">
              <a:lnSpc>
                <a:spcPct val="90000"/>
              </a:lnSpc>
              <a:buFont typeface="Arial" panose="020B0604020202020204" pitchFamily="34" charset="0"/>
              <a:buNone/>
              <a:defRPr sz="5700">
                <a:solidFill>
                  <a:schemeClr val="bg1"/>
                </a:solidFill>
                <a:latin typeface="+mn-lt"/>
              </a:defRPr>
            </a:lvl6pPr>
            <a:lvl7pPr marL="0" indent="0">
              <a:lnSpc>
                <a:spcPct val="90000"/>
              </a:lnSpc>
              <a:buFont typeface="Arial" panose="020B0604020202020204" pitchFamily="34" charset="0"/>
              <a:buNone/>
              <a:defRPr sz="5700">
                <a:solidFill>
                  <a:schemeClr val="bg1"/>
                </a:solidFill>
                <a:latin typeface="+mn-lt"/>
              </a:defRPr>
            </a:lvl7pPr>
            <a:lvl8pPr marL="0" indent="0">
              <a:lnSpc>
                <a:spcPct val="90000"/>
              </a:lnSpc>
              <a:buFont typeface="Arial" panose="020B0604020202020204" pitchFamily="34" charset="0"/>
              <a:buNone/>
              <a:defRPr sz="5700">
                <a:solidFill>
                  <a:schemeClr val="bg1"/>
                </a:solidFill>
                <a:latin typeface="+mn-lt"/>
              </a:defRPr>
            </a:lvl8pPr>
            <a:lvl9pPr marL="0" indent="0">
              <a:lnSpc>
                <a:spcPct val="90000"/>
              </a:lnSpc>
              <a:buFont typeface="Arial" panose="020B0604020202020204" pitchFamily="34" charset="0"/>
              <a:buNone/>
              <a:defRPr sz="5700">
                <a:solidFill>
                  <a:schemeClr val="bg1"/>
                </a:solidFill>
                <a:latin typeface="+mn-lt"/>
              </a:defRPr>
            </a:lvl9pPr>
          </a:lstStyle>
          <a:p>
            <a:pPr lvl="0"/>
            <a:r>
              <a:rPr lang="de-DE" dirty="0"/>
              <a:t>Weiterer Titel</a:t>
            </a:r>
          </a:p>
        </p:txBody>
      </p:sp>
      <p:sp>
        <p:nvSpPr>
          <p:cNvPr id="30" name="Textfeld 29">
            <a:extLst>
              <a:ext uri="{FF2B5EF4-FFF2-40B4-BE49-F238E27FC236}">
                <a16:creationId xmlns:a16="http://schemas.microsoft.com/office/drawing/2014/main" id="{3347B51A-65B2-CAF4-980E-CB58818F7E5C}"/>
              </a:ext>
            </a:extLst>
          </p:cNvPr>
          <p:cNvSpPr txBox="1"/>
          <p:nvPr userDrawn="1"/>
        </p:nvSpPr>
        <p:spPr>
          <a:xfrm flipH="1">
            <a:off x="-3600000" y="0"/>
            <a:ext cx="2880000" cy="837904"/>
          </a:xfrm>
          <a:prstGeom prst="rect">
            <a:avLst/>
          </a:prstGeom>
          <a:solidFill>
            <a:schemeClr val="accent1"/>
          </a:solidFill>
        </p:spPr>
        <p:txBody>
          <a:bodyPr wrap="square" lIns="144000" tIns="72000" rIns="144000" bIns="72000" rtlCol="0" anchor="t" anchorCtr="0">
            <a:spAutoFit/>
          </a:bodyPr>
          <a:lstStyle/>
          <a:p>
            <a:r>
              <a:rPr lang="de-DE" sz="900" b="1" kern="600" baseline="0" dirty="0">
                <a:solidFill>
                  <a:schemeClr val="bg1"/>
                </a:solidFill>
                <a:latin typeface="+mj-lt"/>
              </a:rPr>
              <a:t>Präsentationsformat: 16:9</a:t>
            </a:r>
          </a:p>
          <a:p>
            <a:endParaRPr lang="de-DE" sz="900" b="0" kern="600" baseline="0" dirty="0">
              <a:solidFill>
                <a:schemeClr val="bg1"/>
              </a:solidFill>
              <a:latin typeface="+mj-lt"/>
            </a:endParaRPr>
          </a:p>
          <a:p>
            <a:r>
              <a:rPr lang="de-DE" sz="900" b="0" kern="600" baseline="0" dirty="0">
                <a:solidFill>
                  <a:schemeClr val="bg1"/>
                </a:solidFill>
                <a:latin typeface="+mn-lt"/>
              </a:rPr>
              <a:t>Die Bedienungshinweise müssen nicht gelöscht werden, diese sind bei der Präsentation nicht sichtbar.</a:t>
            </a:r>
            <a:endParaRPr lang="de-CH" sz="900" b="0" kern="600" baseline="0" dirty="0">
              <a:solidFill>
                <a:schemeClr val="bg1"/>
              </a:solidFill>
              <a:latin typeface="+mn-lt"/>
            </a:endParaRPr>
          </a:p>
        </p:txBody>
      </p:sp>
      <p:sp>
        <p:nvSpPr>
          <p:cNvPr id="31" name="Textfeld 30">
            <a:extLst>
              <a:ext uri="{FF2B5EF4-FFF2-40B4-BE49-F238E27FC236}">
                <a16:creationId xmlns:a16="http://schemas.microsoft.com/office/drawing/2014/main" id="{1DCD08DB-D00C-FA6C-6D68-7644398E0FE4}"/>
              </a:ext>
            </a:extLst>
          </p:cNvPr>
          <p:cNvSpPr txBox="1"/>
          <p:nvPr userDrawn="1"/>
        </p:nvSpPr>
        <p:spPr>
          <a:xfrm>
            <a:off x="-3600000" y="4270946"/>
            <a:ext cx="2880000" cy="1530401"/>
          </a:xfrm>
          <a:prstGeom prst="rect">
            <a:avLst/>
          </a:prstGeom>
          <a:solidFill>
            <a:schemeClr val="accent1"/>
          </a:solidFill>
        </p:spPr>
        <p:txBody>
          <a:bodyPr wrap="square" lIns="144000" tIns="72000" rIns="144000" bIns="72000" rtlCol="0">
            <a:spAutoFit/>
          </a:bodyPr>
          <a:lstStyle/>
          <a:p>
            <a:r>
              <a:rPr lang="de-DE" sz="900" b="1" kern="600" dirty="0">
                <a:solidFill>
                  <a:schemeClr val="bg1"/>
                </a:solidFill>
                <a:latin typeface="+mj-lt"/>
              </a:rPr>
              <a:t>Elemente und Spalten ausrichten:</a:t>
            </a:r>
          </a:p>
          <a:p>
            <a:r>
              <a:rPr lang="de-DE" sz="900" b="0" kern="600" dirty="0">
                <a:solidFill>
                  <a:schemeClr val="bg1"/>
                </a:solidFill>
                <a:latin typeface="+mn-lt"/>
              </a:rPr>
              <a:t>Beachten Sie die enthaltenen</a:t>
            </a:r>
            <a:r>
              <a:rPr lang="de-DE" sz="900" b="0" kern="600" baseline="0" dirty="0">
                <a:solidFill>
                  <a:schemeClr val="bg1"/>
                </a:solidFill>
                <a:latin typeface="+mn-lt"/>
              </a:rPr>
              <a:t> Führungslinien (Ansicht -&gt; Anzeigen -&gt; Führungslinien). </a:t>
            </a:r>
            <a:br>
              <a:rPr lang="de-DE" sz="900" b="0" kern="600" baseline="0" dirty="0">
                <a:solidFill>
                  <a:schemeClr val="bg1"/>
                </a:solidFill>
                <a:latin typeface="+mn-lt"/>
              </a:rPr>
            </a:br>
            <a:endParaRPr lang="de-DE" sz="900" b="0" kern="600" dirty="0">
              <a:solidFill>
                <a:schemeClr val="bg1"/>
              </a:solidFill>
              <a:latin typeface="+mn-lt"/>
            </a:endParaRPr>
          </a:p>
          <a:p>
            <a:r>
              <a:rPr lang="de-DE" sz="900" b="1" kern="600" dirty="0">
                <a:solidFill>
                  <a:schemeClr val="bg1"/>
                </a:solidFill>
                <a:latin typeface="+mj-lt"/>
              </a:rPr>
              <a:t>Positionen berichtigen / Layout zurücksetzen:</a:t>
            </a:r>
          </a:p>
          <a:p>
            <a:r>
              <a:rPr lang="de-DE" sz="900" b="0" kern="600" dirty="0">
                <a:solidFill>
                  <a:schemeClr val="bg1"/>
                </a:solidFill>
                <a:latin typeface="+mn-lt"/>
              </a:rPr>
              <a:t>Falls Sie Elemente aus Versehen verschoben haben, können Sie das Layout mittels Rechtsklick auf das kleine Übersichtsbild am linken Bildschirmrand zurücksetzen. Wählen Sie hierfür den Eintrag «Folie zurücksetzen»</a:t>
            </a:r>
            <a:r>
              <a:rPr lang="de-DE" sz="900" b="0" kern="600" baseline="0" dirty="0">
                <a:solidFill>
                  <a:schemeClr val="bg1"/>
                </a:solidFill>
                <a:latin typeface="+mn-lt"/>
              </a:rPr>
              <a:t>.</a:t>
            </a:r>
            <a:endParaRPr lang="de-CH" sz="900" b="0" kern="600" dirty="0">
              <a:solidFill>
                <a:schemeClr val="bg1"/>
              </a:solidFill>
              <a:latin typeface="+mn-lt"/>
            </a:endParaRPr>
          </a:p>
        </p:txBody>
      </p:sp>
      <p:grpSp>
        <p:nvGrpSpPr>
          <p:cNvPr id="32" name="Gruppieren 31">
            <a:extLst>
              <a:ext uri="{FF2B5EF4-FFF2-40B4-BE49-F238E27FC236}">
                <a16:creationId xmlns:a16="http://schemas.microsoft.com/office/drawing/2014/main" id="{27983783-09A8-5770-213F-A301D5074CBF}"/>
              </a:ext>
            </a:extLst>
          </p:cNvPr>
          <p:cNvGrpSpPr/>
          <p:nvPr userDrawn="1"/>
        </p:nvGrpSpPr>
        <p:grpSpPr>
          <a:xfrm>
            <a:off x="-3600000" y="837904"/>
            <a:ext cx="2880000" cy="3433042"/>
            <a:chOff x="-3600000" y="837904"/>
            <a:chExt cx="2880000" cy="3433042"/>
          </a:xfrm>
        </p:grpSpPr>
        <p:sp>
          <p:nvSpPr>
            <p:cNvPr id="33" name="Textfeld 32">
              <a:extLst>
                <a:ext uri="{FF2B5EF4-FFF2-40B4-BE49-F238E27FC236}">
                  <a16:creationId xmlns:a16="http://schemas.microsoft.com/office/drawing/2014/main" id="{6278D806-54C9-D602-A0FA-B61DD19E8D19}"/>
                </a:ext>
              </a:extLst>
            </p:cNvPr>
            <p:cNvSpPr txBox="1"/>
            <p:nvPr userDrawn="1"/>
          </p:nvSpPr>
          <p:spPr>
            <a:xfrm>
              <a:off x="-3600000" y="837904"/>
              <a:ext cx="2880000" cy="3433042"/>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Layout ändern / Neue Folie erstellen:</a:t>
              </a:r>
            </a:p>
            <a:p>
              <a:r>
                <a:rPr lang="de-DE" sz="900" b="0" kern="600" dirty="0">
                  <a:solidFill>
                    <a:schemeClr val="tx1"/>
                  </a:solidFill>
                  <a:latin typeface="+mn-lt"/>
                </a:rPr>
                <a:t>Klicken Sie unter «Start -&gt; Folien»</a:t>
              </a:r>
              <a:r>
                <a:rPr lang="de-DE" sz="900" b="0" kern="600" baseline="0" dirty="0">
                  <a:solidFill>
                    <a:schemeClr val="tx1"/>
                  </a:solidFill>
                  <a:latin typeface="+mn-lt"/>
                </a:rPr>
                <a:t> </a:t>
              </a:r>
              <a:r>
                <a:rPr lang="de-DE" sz="900" b="0" kern="600" dirty="0">
                  <a:solidFill>
                    <a:schemeClr val="tx1"/>
                  </a:solidFill>
                  <a:latin typeface="+mn-lt"/>
                </a:rPr>
                <a:t>auf «Layout»  (oder</a:t>
              </a:r>
              <a:r>
                <a:rPr lang="de-DE" sz="900" b="0" kern="600" baseline="0" dirty="0">
                  <a:solidFill>
                    <a:schemeClr val="tx1"/>
                  </a:solidFill>
                  <a:latin typeface="+mn-lt"/>
                </a:rPr>
                <a:t> auf «</a:t>
              </a:r>
              <a:r>
                <a:rPr lang="de-DE" sz="900" b="0" kern="600" dirty="0">
                  <a:solidFill>
                    <a:schemeClr val="tx1"/>
                  </a:solidFill>
                  <a:latin typeface="+mn-lt"/>
                </a:rPr>
                <a:t>Neue Folie») und wählen Sie das gewünschte Layout. Alternativ kopieren Sie eine fertige Folie und bearbeiten diese.</a:t>
              </a: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p:txBody>
        </p:sp>
        <p:pic>
          <p:nvPicPr>
            <p:cNvPr id="34" name="Grafik 33">
              <a:extLst>
                <a:ext uri="{FF2B5EF4-FFF2-40B4-BE49-F238E27FC236}">
                  <a16:creationId xmlns:a16="http://schemas.microsoft.com/office/drawing/2014/main" id="{AB8110E5-3D27-C066-2367-F13B357F675A}"/>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3511892" y="1617754"/>
              <a:ext cx="2703783" cy="2547899"/>
            </a:xfrm>
            <a:prstGeom prst="rect">
              <a:avLst/>
            </a:prstGeom>
          </p:spPr>
        </p:pic>
      </p:grpSp>
      <p:grpSp>
        <p:nvGrpSpPr>
          <p:cNvPr id="35" name="Gruppieren 34">
            <a:extLst>
              <a:ext uri="{FF2B5EF4-FFF2-40B4-BE49-F238E27FC236}">
                <a16:creationId xmlns:a16="http://schemas.microsoft.com/office/drawing/2014/main" id="{2FF1B381-0845-DE55-CB91-3DA828A7EB85}"/>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36" name="Textfeld 35">
              <a:extLst>
                <a:ext uri="{FF2B5EF4-FFF2-40B4-BE49-F238E27FC236}">
                  <a16:creationId xmlns:a16="http://schemas.microsoft.com/office/drawing/2014/main" id="{779C55D5-3418-1DAE-AF3F-025A31004DAB}"/>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37" name="Grafik 36">
              <a:extLst>
                <a:ext uri="{FF2B5EF4-FFF2-40B4-BE49-F238E27FC236}">
                  <a16:creationId xmlns:a16="http://schemas.microsoft.com/office/drawing/2014/main" id="{4CE3F102-D32C-7990-521D-0A5E03F438F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38" name="Gruppieren 37">
            <a:extLst>
              <a:ext uri="{FF2B5EF4-FFF2-40B4-BE49-F238E27FC236}">
                <a16:creationId xmlns:a16="http://schemas.microsoft.com/office/drawing/2014/main" id="{39A933E9-0A91-0D6D-4D77-334CB45E9C1E}"/>
              </a:ext>
            </a:extLst>
          </p:cNvPr>
          <p:cNvGrpSpPr/>
          <p:nvPr userDrawn="1"/>
        </p:nvGrpSpPr>
        <p:grpSpPr>
          <a:xfrm>
            <a:off x="-3600000" y="5891154"/>
            <a:ext cx="3022859" cy="524553"/>
            <a:chOff x="10033199" y="6194947"/>
            <a:chExt cx="3022859" cy="524553"/>
          </a:xfrm>
          <a:solidFill>
            <a:schemeClr val="accent1">
              <a:lumMod val="20000"/>
              <a:lumOff val="80000"/>
            </a:schemeClr>
          </a:solidFill>
        </p:grpSpPr>
        <p:sp>
          <p:nvSpPr>
            <p:cNvPr id="39" name="Rechteck 38">
              <a:extLst>
                <a:ext uri="{FF2B5EF4-FFF2-40B4-BE49-F238E27FC236}">
                  <a16:creationId xmlns:a16="http://schemas.microsoft.com/office/drawing/2014/main" id="{2AA52BF9-311E-2D9F-5960-1B24D4DC846C}"/>
                </a:ext>
              </a:extLst>
            </p:cNvPr>
            <p:cNvSpPr/>
            <p:nvPr userDrawn="1"/>
          </p:nvSpPr>
          <p:spPr>
            <a:xfrm rot="2700000">
              <a:off x="12726827" y="6291241"/>
              <a:ext cx="329231" cy="32923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lnSpc>
                  <a:spcPts val="2500"/>
                </a:lnSpc>
              </a:pPr>
              <a:endParaRPr lang="de-CH" sz="1900" kern="600" baseline="0" dirty="0" err="1">
                <a:solidFill>
                  <a:schemeClr val="tx1"/>
                </a:solidFill>
              </a:endParaRPr>
            </a:p>
          </p:txBody>
        </p:sp>
        <p:sp>
          <p:nvSpPr>
            <p:cNvPr id="40" name="Textfeld 39">
              <a:extLst>
                <a:ext uri="{FF2B5EF4-FFF2-40B4-BE49-F238E27FC236}">
                  <a16:creationId xmlns:a16="http://schemas.microsoft.com/office/drawing/2014/main" id="{9E1C9398-4B25-DC89-FC38-15051B4BBD3E}"/>
                </a:ext>
              </a:extLst>
            </p:cNvPr>
            <p:cNvSpPr txBox="1"/>
            <p:nvPr userDrawn="1"/>
          </p:nvSpPr>
          <p:spPr>
            <a:xfrm flipH="1">
              <a:off x="10033199" y="6194947"/>
              <a:ext cx="2880000" cy="524553"/>
            </a:xfrm>
            <a:prstGeom prst="rect">
              <a:avLst/>
            </a:prstGeom>
            <a:solidFill>
              <a:schemeClr val="accent3"/>
            </a:solidFill>
          </p:spPr>
          <p:txBody>
            <a:bodyPr wrap="square" lIns="108000" tIns="54000" rIns="108000" bIns="54000" rtlCol="0" anchor="ctr" anchorCtr="0">
              <a:spAutoFit/>
            </a:bodyPr>
            <a:lstStyle/>
            <a:p>
              <a:r>
                <a:rPr lang="de-CH" sz="900" b="1" kern="600" dirty="0">
                  <a:solidFill>
                    <a:schemeClr val="bg1"/>
                  </a:solidFill>
                  <a:latin typeface="+mj-lt"/>
                </a:rPr>
                <a:t>Datum anpassen:</a:t>
              </a:r>
            </a:p>
            <a:p>
              <a:r>
                <a:rPr lang="de-CH" sz="900" b="0" kern="600" dirty="0">
                  <a:solidFill>
                    <a:schemeClr val="bg1"/>
                  </a:solidFill>
                  <a:latin typeface="+mn-lt"/>
                </a:rPr>
                <a:t>Über «Einfügen &gt; Kopf- und Fußzeile» können Sie das Datum anpassen.</a:t>
              </a:r>
              <a:endParaRPr lang="de-CH" sz="900" b="1" kern="600" dirty="0">
                <a:solidFill>
                  <a:schemeClr val="bg1"/>
                </a:solidFill>
                <a:latin typeface="+mn-lt"/>
              </a:endParaRPr>
            </a:p>
          </p:txBody>
        </p:sp>
      </p:grpSp>
      <p:sp>
        <p:nvSpPr>
          <p:cNvPr id="5" name="Textplatzhalter 4">
            <a:extLst>
              <a:ext uri="{FF2B5EF4-FFF2-40B4-BE49-F238E27FC236}">
                <a16:creationId xmlns:a16="http://schemas.microsoft.com/office/drawing/2014/main" id="{CB4E46C9-1360-B1C9-ACC0-FB9B02E623F2}"/>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7" name="Textplatzhalter 6">
            <a:extLst>
              <a:ext uri="{FF2B5EF4-FFF2-40B4-BE49-F238E27FC236}">
                <a16:creationId xmlns:a16="http://schemas.microsoft.com/office/drawing/2014/main" id="{736ED382-5299-F26A-02AF-FB8E2FE0095F}"/>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647839592"/>
      </p:ext>
    </p:extLst>
  </p:cSld>
  <p:clrMapOvr>
    <a:masterClrMapping/>
  </p:clrMapOvr>
  <p:hf sldNum="0" hdr="0" ftr="0"/>
  <p:extLst>
    <p:ext uri="{DCECCB84-F9BA-43D5-87BE-67443E8EF086}">
      <p15:sldGuideLst xmlns:p15="http://schemas.microsoft.com/office/powerpoint/2012/main">
        <p15:guide id="1" orient="horz" pos="3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Zwischentitel">
    <p:spTree>
      <p:nvGrpSpPr>
        <p:cNvPr id="1" name=""/>
        <p:cNvGrpSpPr/>
        <p:nvPr/>
      </p:nvGrpSpPr>
      <p:grpSpPr>
        <a:xfrm>
          <a:off x="0" y="0"/>
          <a:ext cx="0" cy="0"/>
          <a:chOff x="0" y="0"/>
          <a:chExt cx="0" cy="0"/>
        </a:xfrm>
      </p:grpSpPr>
      <p:sp>
        <p:nvSpPr>
          <p:cNvPr id="14" name="Bildplatzhalter 13">
            <a:extLst>
              <a:ext uri="{FF2B5EF4-FFF2-40B4-BE49-F238E27FC236}">
                <a16:creationId xmlns:a16="http://schemas.microsoft.com/office/drawing/2014/main" id="{BFF8561A-9757-41D4-18D1-E921A9F7C817}"/>
              </a:ext>
            </a:extLst>
          </p:cNvPr>
          <p:cNvSpPr>
            <a:spLocks noGrp="1"/>
          </p:cNvSpPr>
          <p:nvPr>
            <p:ph type="pic" sz="quarter" idx="14"/>
          </p:nvPr>
        </p:nvSpPr>
        <p:spPr>
          <a:xfrm>
            <a:off x="0" y="0"/>
            <a:ext cx="12192000" cy="6858000"/>
          </a:xfrm>
          <a:solidFill>
            <a:schemeClr val="accent3"/>
          </a:solidFill>
        </p:spPr>
        <p:txBody>
          <a:bodyPr bIns="0" anchor="ctr" anchorCtr="0"/>
          <a:lstStyle>
            <a:lvl1pPr algn="ctr">
              <a:defRPr>
                <a:solidFill>
                  <a:schemeClr val="bg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94FCD23-31DD-C5BD-AFE6-C7AEEEB6FB4A}"/>
              </a:ext>
            </a:extLst>
          </p:cNvPr>
          <p:cNvSpPr>
            <a:spLocks noGrp="1"/>
          </p:cNvSpPr>
          <p:nvPr>
            <p:ph type="ctrTitle" hasCustomPrompt="1"/>
          </p:nvPr>
        </p:nvSpPr>
        <p:spPr>
          <a:xfrm>
            <a:off x="606425" y="565610"/>
            <a:ext cx="10979150" cy="1655762"/>
          </a:xfrm>
        </p:spPr>
        <p:txBody>
          <a:bodyPr tIns="0" anchor="t" anchorCtr="0"/>
          <a:lstStyle>
            <a:lvl1pPr algn="l">
              <a:defRPr sz="4800">
                <a:solidFill>
                  <a:schemeClr val="bg1"/>
                </a:solidFill>
                <a:latin typeface="+mj-lt"/>
              </a:defRPr>
            </a:lvl1pPr>
          </a:lstStyle>
          <a:p>
            <a:r>
              <a:rPr lang="de-DE" dirty="0"/>
              <a:t>Zwischentitel eingeben</a:t>
            </a:r>
            <a:endParaRPr lang="de-CH" dirty="0"/>
          </a:p>
        </p:txBody>
      </p:sp>
      <p:sp>
        <p:nvSpPr>
          <p:cNvPr id="20" name="Datumsplatzhalter 19">
            <a:extLst>
              <a:ext uri="{FF2B5EF4-FFF2-40B4-BE49-F238E27FC236}">
                <a16:creationId xmlns:a16="http://schemas.microsoft.com/office/drawing/2014/main" id="{F011261B-6F32-05D2-E1B4-574B39CBFD6D}"/>
              </a:ext>
            </a:extLst>
          </p:cNvPr>
          <p:cNvSpPr>
            <a:spLocks noGrp="1"/>
          </p:cNvSpPr>
          <p:nvPr>
            <p:ph type="dt" sz="half" idx="16"/>
          </p:nvPr>
        </p:nvSpPr>
        <p:spPr>
          <a:xfrm>
            <a:off x="606425" y="7307232"/>
            <a:ext cx="2743200" cy="365125"/>
          </a:xfrm>
        </p:spPr>
        <p:txBody>
          <a:bodyPr anchor="t" anchorCtr="0"/>
          <a:lstStyle>
            <a:lvl1pPr>
              <a:defRPr sz="100">
                <a:solidFill>
                  <a:schemeClr val="accent6"/>
                </a:solidFill>
                <a:latin typeface="+mj-lt"/>
              </a:defRPr>
            </a:lvl1pPr>
          </a:lstStyle>
          <a:p>
            <a:fld id="{A3202045-E97F-4D2B-8AE6-D39B7D73F5B2}" type="datetime1">
              <a:rPr lang="de-CH" smtClean="0"/>
              <a:pPr/>
              <a:t>28.02.25</a:t>
            </a:fld>
            <a:endParaRPr lang="de-CH" dirty="0"/>
          </a:p>
        </p:txBody>
      </p:sp>
      <p:sp>
        <p:nvSpPr>
          <p:cNvPr id="21" name="Fußzeilenplatzhalter 20">
            <a:extLst>
              <a:ext uri="{FF2B5EF4-FFF2-40B4-BE49-F238E27FC236}">
                <a16:creationId xmlns:a16="http://schemas.microsoft.com/office/drawing/2014/main" id="{637E616D-61DD-26A3-41E1-4D919A286436}"/>
              </a:ext>
            </a:extLst>
          </p:cNvPr>
          <p:cNvSpPr>
            <a:spLocks noGrp="1"/>
          </p:cNvSpPr>
          <p:nvPr>
            <p:ph type="ftr" sz="quarter" idx="17"/>
          </p:nvPr>
        </p:nvSpPr>
        <p:spPr>
          <a:xfrm>
            <a:off x="4038600" y="7307232"/>
            <a:ext cx="4114800" cy="365125"/>
          </a:xfrm>
        </p:spPr>
        <p:txBody>
          <a:bodyPr/>
          <a:lstStyle/>
          <a:p>
            <a:endParaRPr lang="de-CH" dirty="0"/>
          </a:p>
        </p:txBody>
      </p:sp>
      <p:sp>
        <p:nvSpPr>
          <p:cNvPr id="22" name="Foliennummernplatzhalter 21">
            <a:extLst>
              <a:ext uri="{FF2B5EF4-FFF2-40B4-BE49-F238E27FC236}">
                <a16:creationId xmlns:a16="http://schemas.microsoft.com/office/drawing/2014/main" id="{D6809A0B-43DD-09E4-695F-FA24686E3BC8}"/>
              </a:ext>
            </a:extLst>
          </p:cNvPr>
          <p:cNvSpPr>
            <a:spLocks noGrp="1"/>
          </p:cNvSpPr>
          <p:nvPr>
            <p:ph type="sldNum" sz="quarter" idx="18"/>
          </p:nvPr>
        </p:nvSpPr>
        <p:spPr/>
        <p:txBody>
          <a:bodyPr/>
          <a:lstStyle/>
          <a:p>
            <a:fld id="{C5328619-05AF-4BF1-B452-9B5E471B5B92}" type="slidenum">
              <a:rPr lang="de-CH" smtClean="0"/>
              <a:pPr/>
              <a:t>‹Nr.›</a:t>
            </a:fld>
            <a:endParaRPr lang="de-CH"/>
          </a:p>
        </p:txBody>
      </p:sp>
      <p:grpSp>
        <p:nvGrpSpPr>
          <p:cNvPr id="6" name="Gruppieren 5">
            <a:extLst>
              <a:ext uri="{FF2B5EF4-FFF2-40B4-BE49-F238E27FC236}">
                <a16:creationId xmlns:a16="http://schemas.microsoft.com/office/drawing/2014/main" id="{295EF798-41E6-6ECD-1DB4-85BE88065673}"/>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7" name="Textfeld 6">
              <a:extLst>
                <a:ext uri="{FF2B5EF4-FFF2-40B4-BE49-F238E27FC236}">
                  <a16:creationId xmlns:a16="http://schemas.microsoft.com/office/drawing/2014/main" id="{962DD39C-3EB5-7D7E-326A-A66F1E6B888A}"/>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8" name="Grafik 7">
              <a:extLst>
                <a:ext uri="{FF2B5EF4-FFF2-40B4-BE49-F238E27FC236}">
                  <a16:creationId xmlns:a16="http://schemas.microsoft.com/office/drawing/2014/main" id="{DFC18874-610B-7A44-10AD-0BD3DF79AB8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3" name="Textplatzhalter 4">
            <a:extLst>
              <a:ext uri="{FF2B5EF4-FFF2-40B4-BE49-F238E27FC236}">
                <a16:creationId xmlns:a16="http://schemas.microsoft.com/office/drawing/2014/main" id="{1989A612-949A-A8D2-619B-0FA3B19DFDBE}"/>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5" name="Textplatzhalter 6">
            <a:extLst>
              <a:ext uri="{FF2B5EF4-FFF2-40B4-BE49-F238E27FC236}">
                <a16:creationId xmlns:a16="http://schemas.microsoft.com/office/drawing/2014/main" id="{BE6E7CE0-2694-595E-074D-AAD6A310696D}"/>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578402007"/>
      </p:ext>
    </p:extLst>
  </p:cSld>
  <p:clrMapOvr>
    <a:masterClrMapping/>
  </p:clrMapOvr>
  <p:hf sldNum="0" hdr="0" ftr="0" dt="0"/>
  <p:extLst>
    <p:ext uri="{DCECCB84-F9BA-43D5-87BE-67443E8EF086}">
      <p15:sldGuideLst xmlns:p15="http://schemas.microsoft.com/office/powerpoint/2012/main">
        <p15:guide id="1" orient="horz" pos="3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2_Logosei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7" name="Rechteck 6">
            <a:extLst>
              <a:ext uri="{FF2B5EF4-FFF2-40B4-BE49-F238E27FC236}">
                <a16:creationId xmlns:a16="http://schemas.microsoft.com/office/drawing/2014/main" id="{D8B5A7F9-7730-57BC-CD4C-373D80A9B2A3}"/>
              </a:ext>
            </a:extLst>
          </p:cNvPr>
          <p:cNvSpPr/>
          <p:nvPr userDrawn="1"/>
        </p:nvSpPr>
        <p:spPr>
          <a:xfrm>
            <a:off x="10950898" y="5836829"/>
            <a:ext cx="1241102" cy="10211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Bildplatzhalter 10">
            <a:extLst>
              <a:ext uri="{FF2B5EF4-FFF2-40B4-BE49-F238E27FC236}">
                <a16:creationId xmlns:a16="http://schemas.microsoft.com/office/drawing/2014/main" id="{98824999-5474-1D4F-09EC-4BB32DDFCF5E}"/>
              </a:ext>
            </a:extLst>
          </p:cNvPr>
          <p:cNvSpPr>
            <a:spLocks noGrp="1"/>
          </p:cNvSpPr>
          <p:nvPr>
            <p:ph type="pic" sz="quarter" idx="16" hasCustomPrompt="1"/>
          </p:nvPr>
        </p:nvSpPr>
        <p:spPr>
          <a:xfrm>
            <a:off x="606425" y="2606400"/>
            <a:ext cx="2775600" cy="1969200"/>
          </a:xfrm>
          <a:noFill/>
        </p:spPr>
        <p:txBody>
          <a:bodyPr anchor="ctr" anchorCtr="0"/>
          <a:lstStyle>
            <a:lvl1pPr algn="ctr">
              <a:defRPr>
                <a:latin typeface="+mj-lt"/>
              </a:defRPr>
            </a:lvl1pPr>
          </a:lstStyle>
          <a:p>
            <a:r>
              <a:rPr lang="de-CH" dirty="0"/>
              <a:t>Hier bitte Logo der Sektion einfügen.</a:t>
            </a:r>
          </a:p>
        </p:txBody>
      </p:sp>
      <p:sp>
        <p:nvSpPr>
          <p:cNvPr id="12" name="Bildplatzhalter 10">
            <a:extLst>
              <a:ext uri="{FF2B5EF4-FFF2-40B4-BE49-F238E27FC236}">
                <a16:creationId xmlns:a16="http://schemas.microsoft.com/office/drawing/2014/main" id="{478943AC-88C7-035F-CC54-2B48F76943E1}"/>
              </a:ext>
            </a:extLst>
          </p:cNvPr>
          <p:cNvSpPr>
            <a:spLocks noGrp="1"/>
          </p:cNvSpPr>
          <p:nvPr>
            <p:ph type="pic" sz="quarter" idx="17" hasCustomPrompt="1"/>
          </p:nvPr>
        </p:nvSpPr>
        <p:spPr>
          <a:xfrm>
            <a:off x="4708800" y="2606400"/>
            <a:ext cx="2775600" cy="1969200"/>
          </a:xfrm>
          <a:noFill/>
        </p:spPr>
        <p:txBody>
          <a:bodyPr anchor="ctr" anchorCtr="0"/>
          <a:lstStyle>
            <a:lvl1pPr algn="ctr">
              <a:defRPr>
                <a:latin typeface="+mj-lt"/>
              </a:defRPr>
            </a:lvl1pPr>
          </a:lstStyle>
          <a:p>
            <a:r>
              <a:rPr lang="de-CH" dirty="0"/>
              <a:t>Hier bitte Logo des Kantonal-verbands einfügen.</a:t>
            </a:r>
          </a:p>
        </p:txBody>
      </p:sp>
      <p:grpSp>
        <p:nvGrpSpPr>
          <p:cNvPr id="13" name="Gruppieren 12">
            <a:extLst>
              <a:ext uri="{FF2B5EF4-FFF2-40B4-BE49-F238E27FC236}">
                <a16:creationId xmlns:a16="http://schemas.microsoft.com/office/drawing/2014/main" id="{DBA63EBC-5A5E-8BEF-4945-C355AE846B8E}"/>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14" name="Textfeld 13">
              <a:extLst>
                <a:ext uri="{FF2B5EF4-FFF2-40B4-BE49-F238E27FC236}">
                  <a16:creationId xmlns:a16="http://schemas.microsoft.com/office/drawing/2014/main" id="{F2A5640A-A825-B4DA-B199-3B6F29CD2CF5}"/>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3D7E7E07-363D-41EA-4AE5-CA1AD48ED65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10" name="Textplatzhalter 6">
            <a:extLst>
              <a:ext uri="{FF2B5EF4-FFF2-40B4-BE49-F238E27FC236}">
                <a16:creationId xmlns:a16="http://schemas.microsoft.com/office/drawing/2014/main" id="{0CEC49A6-E1CF-184A-2AEF-82AF8B7D92E7}"/>
              </a:ext>
            </a:extLst>
          </p:cNvPr>
          <p:cNvSpPr>
            <a:spLocks noGrp="1" noChangeAspect="1"/>
          </p:cNvSpPr>
          <p:nvPr>
            <p:ph type="body" sz="quarter" idx="21" hasCustomPrompt="1"/>
          </p:nvPr>
        </p:nvSpPr>
        <p:spPr>
          <a:xfrm>
            <a:off x="8982000" y="2691751"/>
            <a:ext cx="2268712" cy="1699200"/>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7220794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3_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498565"/>
            <a:ext cx="4413600" cy="4012896"/>
          </a:xfrm>
        </p:spPr>
        <p:txBody>
          <a:bodyPr/>
          <a:lstStyle>
            <a:lvl1pPr marL="342900" indent="-342900">
              <a:spcBef>
                <a:spcPts val="1100"/>
              </a:spcBef>
              <a:spcAft>
                <a:spcPts val="600"/>
              </a:spcAft>
              <a:buClr>
                <a:schemeClr val="accent1"/>
              </a:buClr>
              <a:buFont typeface="Wingdings" panose="05000000000000000000" pitchFamily="2" charset="2"/>
              <a:buChar char=""/>
              <a:defRPr sz="2100" b="1">
                <a:latin typeface="+mj-lt"/>
              </a:defRPr>
            </a:lvl1pPr>
            <a:lvl2pPr marL="360000" indent="0" algn="l">
              <a:lnSpc>
                <a:spcPts val="1000"/>
              </a:lnSpc>
              <a:buFont typeface="Arial" panose="020B0604020202020204" pitchFamily="34" charset="0"/>
              <a:buNone/>
              <a:defRPr sz="1200" b="1" u="none" strike="noStrike" spc="-200" normalizeH="0" baseline="0">
                <a:ln>
                  <a:noFill/>
                </a:ln>
                <a:solidFill>
                  <a:schemeClr val="accent1"/>
                </a:solidFill>
                <a:uFill>
                  <a:solidFill>
                    <a:schemeClr val="accent1"/>
                  </a:solidFill>
                </a:uFill>
                <a:latin typeface="+mj-lt"/>
              </a:defRPr>
            </a:lvl2pPr>
            <a:lvl3pPr marL="0" indent="0">
              <a:spcBef>
                <a:spcPts val="0"/>
              </a:spcBef>
              <a:buNone/>
              <a:defRPr sz="2100" b="1">
                <a:latin typeface="+mj-lt"/>
              </a:defRPr>
            </a:lvl3pPr>
            <a:lvl4pPr marL="0" indent="0">
              <a:buNone/>
              <a:defRPr sz="2100" b="1">
                <a:latin typeface="+mj-lt"/>
              </a:defRPr>
            </a:lvl4pPr>
            <a:lvl5pPr marL="0" indent="0">
              <a:buFont typeface="Arial" panose="020B0604020202020204" pitchFamily="34" charset="0"/>
              <a:buNone/>
              <a:defRPr sz="2100" b="1">
                <a:latin typeface="+mj-lt"/>
              </a:defRPr>
            </a:lvl5pPr>
            <a:lvl6pPr marL="0" indent="0">
              <a:buFont typeface="Arial" panose="020B0604020202020204" pitchFamily="34" charset="0"/>
              <a:buNone/>
              <a:defRPr sz="2100" b="1">
                <a:latin typeface="+mj-lt"/>
              </a:defRPr>
            </a:lvl6pPr>
            <a:lvl7pPr marL="0" indent="0">
              <a:buFont typeface="Arial" panose="020B0604020202020204" pitchFamily="34" charset="0"/>
              <a:buNone/>
              <a:defRPr sz="2100" b="1">
                <a:latin typeface="+mj-lt"/>
              </a:defRPr>
            </a:lvl7pPr>
            <a:lvl8pPr marL="0" indent="0">
              <a:buFont typeface="Arial" panose="020B0604020202020204" pitchFamily="34" charset="0"/>
              <a:buNone/>
              <a:defRPr sz="2100" b="1">
                <a:latin typeface="+mj-lt"/>
              </a:defRPr>
            </a:lvl8pPr>
            <a:lvl9pPr marL="0" indent="0">
              <a:buFont typeface="Arial" panose="020B0604020202020204" pitchFamily="34" charset="0"/>
              <a:buNone/>
              <a:defRPr sz="2100" b="1">
                <a:latin typeface="+mj-lt"/>
              </a:defRPr>
            </a:lvl9pPr>
          </a:lstStyle>
          <a:p>
            <a:pPr lvl="0"/>
            <a:r>
              <a:rPr lang="de-DE" dirty="0"/>
              <a:t>Text eingeben</a:t>
            </a:r>
          </a:p>
          <a:p>
            <a:pPr lvl="1"/>
            <a:r>
              <a:rPr lang="de-DE" u="none" strike="noStrike" normalizeH="0" baseline="0" dirty="0"/>
              <a:t>__________________________</a:t>
            </a:r>
            <a:endParaRPr lang="de-DE" dirty="0"/>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5" name="Inhaltsplatzhalter 2">
            <a:extLst>
              <a:ext uri="{FF2B5EF4-FFF2-40B4-BE49-F238E27FC236}">
                <a16:creationId xmlns:a16="http://schemas.microsoft.com/office/drawing/2014/main" id="{DBBEB574-3D94-9F28-9BCF-052462B2D6D6}"/>
              </a:ext>
            </a:extLst>
          </p:cNvPr>
          <p:cNvSpPr>
            <a:spLocks noGrp="1"/>
          </p:cNvSpPr>
          <p:nvPr>
            <p:ph idx="14" hasCustomPrompt="1"/>
          </p:nvPr>
        </p:nvSpPr>
        <p:spPr>
          <a:xfrm>
            <a:off x="5612400" y="2498565"/>
            <a:ext cx="4413600" cy="4012896"/>
          </a:xfrm>
        </p:spPr>
        <p:txBody>
          <a:bodyPr/>
          <a:lstStyle>
            <a:lvl1pPr marL="342900" indent="-342900">
              <a:spcBef>
                <a:spcPts val="1100"/>
              </a:spcBef>
              <a:spcAft>
                <a:spcPts val="600"/>
              </a:spcAft>
              <a:buClr>
                <a:schemeClr val="accent1"/>
              </a:buClr>
              <a:buFont typeface="Wingdings" panose="05000000000000000000" pitchFamily="2" charset="2"/>
              <a:buChar char=""/>
              <a:defRPr sz="2100" b="1">
                <a:latin typeface="+mj-lt"/>
              </a:defRPr>
            </a:lvl1pPr>
            <a:lvl2pPr marL="360000" indent="0" algn="l">
              <a:lnSpc>
                <a:spcPts val="1000"/>
              </a:lnSpc>
              <a:buFont typeface="Arial" panose="020B0604020202020204" pitchFamily="34" charset="0"/>
              <a:buNone/>
              <a:defRPr sz="1200" b="1" u="none" strike="noStrike" spc="-200" normalizeH="0" baseline="0">
                <a:ln>
                  <a:noFill/>
                </a:ln>
                <a:solidFill>
                  <a:schemeClr val="accent1"/>
                </a:solidFill>
                <a:uFill>
                  <a:solidFill>
                    <a:schemeClr val="accent1"/>
                  </a:solidFill>
                </a:uFill>
                <a:latin typeface="+mj-lt"/>
              </a:defRPr>
            </a:lvl2pPr>
            <a:lvl3pPr marL="0" indent="0">
              <a:spcBef>
                <a:spcPts val="0"/>
              </a:spcBef>
              <a:buNone/>
              <a:defRPr sz="2100" b="1">
                <a:latin typeface="+mj-lt"/>
              </a:defRPr>
            </a:lvl3pPr>
            <a:lvl4pPr marL="0" indent="0">
              <a:buNone/>
              <a:defRPr sz="2100" b="1">
                <a:latin typeface="+mj-lt"/>
              </a:defRPr>
            </a:lvl4pPr>
            <a:lvl5pPr marL="0" indent="0">
              <a:buFont typeface="Arial" panose="020B0604020202020204" pitchFamily="34" charset="0"/>
              <a:buNone/>
              <a:defRPr sz="2100" b="1">
                <a:latin typeface="+mj-lt"/>
              </a:defRPr>
            </a:lvl5pPr>
            <a:lvl6pPr marL="0" indent="0">
              <a:buFont typeface="Arial" panose="020B0604020202020204" pitchFamily="34" charset="0"/>
              <a:buNone/>
              <a:defRPr sz="2100" b="1">
                <a:latin typeface="+mj-lt"/>
              </a:defRPr>
            </a:lvl6pPr>
            <a:lvl7pPr marL="0" indent="0">
              <a:buFont typeface="Arial" panose="020B0604020202020204" pitchFamily="34" charset="0"/>
              <a:buNone/>
              <a:defRPr sz="2100" b="1">
                <a:latin typeface="+mj-lt"/>
              </a:defRPr>
            </a:lvl7pPr>
            <a:lvl8pPr marL="0" indent="0">
              <a:buFont typeface="Arial" panose="020B0604020202020204" pitchFamily="34" charset="0"/>
              <a:buNone/>
              <a:defRPr sz="2100" b="1">
                <a:latin typeface="+mj-lt"/>
              </a:defRPr>
            </a:lvl8pPr>
            <a:lvl9pPr marL="0" indent="0">
              <a:buFont typeface="Arial" panose="020B0604020202020204" pitchFamily="34" charset="0"/>
              <a:buNone/>
              <a:defRPr sz="2100" b="1">
                <a:latin typeface="+mj-lt"/>
              </a:defRPr>
            </a:lvl9pPr>
          </a:lstStyle>
          <a:p>
            <a:pPr lvl="0"/>
            <a:r>
              <a:rPr lang="de-DE" dirty="0"/>
              <a:t>Text eingeben</a:t>
            </a:r>
          </a:p>
          <a:p>
            <a:pPr lvl="1"/>
            <a:r>
              <a:rPr lang="de-DE" u="none" strike="noStrike" normalizeH="0" baseline="0" dirty="0"/>
              <a:t>__________________________</a:t>
            </a:r>
            <a:endParaRPr lang="de-DE" dirty="0"/>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9" name="Gruppieren 18">
            <a:extLst>
              <a:ext uri="{FF2B5EF4-FFF2-40B4-BE49-F238E27FC236}">
                <a16:creationId xmlns:a16="http://schemas.microsoft.com/office/drawing/2014/main" id="{3ED57DA4-0629-F577-4142-CDEF0DD53457}"/>
              </a:ext>
            </a:extLst>
          </p:cNvPr>
          <p:cNvGrpSpPr/>
          <p:nvPr userDrawn="1"/>
        </p:nvGrpSpPr>
        <p:grpSpPr>
          <a:xfrm>
            <a:off x="-3240000" y="2498565"/>
            <a:ext cx="2520000" cy="2571267"/>
            <a:chOff x="9768131" y="1419149"/>
            <a:chExt cx="1890000" cy="2571267"/>
          </a:xfrm>
          <a:solidFill>
            <a:schemeClr val="accent1">
              <a:lumMod val="20000"/>
              <a:lumOff val="80000"/>
            </a:schemeClr>
          </a:solidFill>
        </p:grpSpPr>
        <p:sp>
          <p:nvSpPr>
            <p:cNvPr id="20" name="Textfeld 19">
              <a:extLst>
                <a:ext uri="{FF2B5EF4-FFF2-40B4-BE49-F238E27FC236}">
                  <a16:creationId xmlns:a16="http://schemas.microsoft.com/office/drawing/2014/main" id="{41A91920-24FC-EB76-03BF-F2470963E0B5}"/>
                </a:ext>
              </a:extLst>
            </p:cNvPr>
            <p:cNvSpPr txBox="1"/>
            <p:nvPr userDrawn="1"/>
          </p:nvSpPr>
          <p:spPr>
            <a:xfrm>
              <a:off x="9768131" y="1419149"/>
              <a:ext cx="1890000" cy="2571267"/>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Titel</a:t>
              </a:r>
            </a:p>
            <a:p>
              <a:r>
                <a:rPr lang="de-DE" sz="800" b="0" kern="600" baseline="0" dirty="0">
                  <a:solidFill>
                    <a:schemeClr val="tx1"/>
                  </a:solidFill>
                  <a:latin typeface="+mn-lt"/>
                </a:rPr>
                <a:t>Ebene 2 = Trennlinie: </a:t>
              </a:r>
              <a:r>
                <a:rPr lang="de-DE" sz="800" b="0" kern="600" baseline="0" dirty="0" err="1">
                  <a:solidFill>
                    <a:schemeClr val="tx1"/>
                  </a:solidFill>
                  <a:latin typeface="+mn-lt"/>
                </a:rPr>
                <a:t>Underline</a:t>
              </a:r>
              <a:r>
                <a:rPr lang="de-DE" sz="800" b="0" kern="600" baseline="0" dirty="0">
                  <a:solidFill>
                    <a:schemeClr val="tx1"/>
                  </a:solidFill>
                  <a:latin typeface="+mn-lt"/>
                </a:rPr>
                <a:t> (_) eingeben</a:t>
              </a:r>
            </a:p>
            <a:p>
              <a:endParaRPr lang="de-DE" sz="800" b="0" kern="600" baseline="0" dirty="0">
                <a:solidFill>
                  <a:schemeClr val="tx1"/>
                </a:solidFill>
                <a:latin typeface="+mn-lt"/>
              </a:endParaRPr>
            </a:p>
            <a:p>
              <a:r>
                <a:rPr lang="de-CH" sz="800" b="0" kern="600" dirty="0">
                  <a:solidFill>
                    <a:schemeClr val="tx1"/>
                  </a:solidFill>
                  <a:latin typeface="+mn-lt"/>
                </a:rPr>
                <a:t>Benutzen Sie für die grüne Trennlinie die </a:t>
              </a:r>
              <a:br>
                <a:rPr lang="de-CH" sz="800" b="0" kern="600" dirty="0">
                  <a:solidFill>
                    <a:schemeClr val="tx1"/>
                  </a:solidFill>
                  <a:latin typeface="+mn-lt"/>
                </a:rPr>
              </a:br>
              <a:r>
                <a:rPr lang="de-CH" sz="800" b="0" kern="600" dirty="0">
                  <a:solidFill>
                    <a:schemeClr val="tx1"/>
                  </a:solidFill>
                  <a:latin typeface="+mn-lt"/>
                </a:rPr>
                <a:t>2. Textebene und fügen Sie </a:t>
              </a:r>
              <a:r>
                <a:rPr lang="de-CH" sz="800" b="0" kern="600" dirty="0" err="1">
                  <a:solidFill>
                    <a:schemeClr val="tx1"/>
                  </a:solidFill>
                  <a:latin typeface="+mn-lt"/>
                </a:rPr>
                <a:t>Underline</a:t>
              </a:r>
              <a:r>
                <a:rPr lang="de-CH" sz="800" b="0" kern="600" dirty="0">
                  <a:solidFill>
                    <a:schemeClr val="tx1"/>
                  </a:solidFill>
                  <a:latin typeface="+mn-lt"/>
                </a:rPr>
                <a:t> (_) ein.</a:t>
              </a:r>
            </a:p>
          </p:txBody>
        </p:sp>
        <p:pic>
          <p:nvPicPr>
            <p:cNvPr id="21" name="Grafik 20">
              <a:extLst>
                <a:ext uri="{FF2B5EF4-FFF2-40B4-BE49-F238E27FC236}">
                  <a16:creationId xmlns:a16="http://schemas.microsoft.com/office/drawing/2014/main" id="{7C5EA58A-5956-A165-56CA-439748EF8AF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29936"/>
              <a:ext cx="1633500" cy="630667"/>
            </a:xfrm>
            <a:prstGeom prst="rect">
              <a:avLst/>
            </a:prstGeom>
            <a:grpFill/>
          </p:spPr>
        </p:pic>
      </p:grpSp>
    </p:spTree>
    <p:extLst>
      <p:ext uri="{BB962C8B-B14F-4D97-AF65-F5344CB8AC3E}">
        <p14:creationId xmlns:p14="http://schemas.microsoft.com/office/powerpoint/2010/main" val="1594121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4_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1697661"/>
            <a:ext cx="10979150"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0" name="Gruppieren 9">
            <a:extLst>
              <a:ext uri="{FF2B5EF4-FFF2-40B4-BE49-F238E27FC236}">
                <a16:creationId xmlns:a16="http://schemas.microsoft.com/office/drawing/2014/main" id="{6F86DEE1-0B05-ACB5-6592-AB2AB51E20D3}"/>
              </a:ext>
            </a:extLst>
          </p:cNvPr>
          <p:cNvGrpSpPr/>
          <p:nvPr userDrawn="1"/>
        </p:nvGrpSpPr>
        <p:grpSpPr>
          <a:xfrm>
            <a:off x="-3240000" y="1697661"/>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B9FB4F33-CB3D-F854-98F7-801DE03A1817}"/>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84C2B576-7866-F6D9-CB68-4FCED6BE081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Tree>
    <p:extLst>
      <p:ext uri="{BB962C8B-B14F-4D97-AF65-F5344CB8AC3E}">
        <p14:creationId xmlns:p14="http://schemas.microsoft.com/office/powerpoint/2010/main" val="108164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5_Inhalt_Bild_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598800" y="1697661"/>
            <a:ext cx="4986775"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0" name="Gruppieren 9">
            <a:extLst>
              <a:ext uri="{FF2B5EF4-FFF2-40B4-BE49-F238E27FC236}">
                <a16:creationId xmlns:a16="http://schemas.microsoft.com/office/drawing/2014/main" id="{7BFC1E60-AF89-EECA-1D85-98F701EF10C3}"/>
              </a:ext>
            </a:extLst>
          </p:cNvPr>
          <p:cNvGrpSpPr/>
          <p:nvPr userDrawn="1"/>
        </p:nvGrpSpPr>
        <p:grpSpPr>
          <a:xfrm>
            <a:off x="12777411" y="1758950"/>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7DBBBC2D-0BAC-EF67-D474-535326CB66E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C6C04271-F4E6-51CC-EAF3-3504D0054DA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grpSp>
        <p:nvGrpSpPr>
          <p:cNvPr id="13" name="Gruppieren 12">
            <a:extLst>
              <a:ext uri="{FF2B5EF4-FFF2-40B4-BE49-F238E27FC236}">
                <a16:creationId xmlns:a16="http://schemas.microsoft.com/office/drawing/2014/main" id="{0D771BA3-510D-5B1D-8ADF-DC5C2FB9B7B3}"/>
              </a:ext>
            </a:extLst>
          </p:cNvPr>
          <p:cNvGrpSpPr/>
          <p:nvPr userDrawn="1"/>
        </p:nvGrpSpPr>
        <p:grpSpPr>
          <a:xfrm>
            <a:off x="-3600350" y="1758961"/>
            <a:ext cx="2880000" cy="2186550"/>
            <a:chOff x="-3240000" y="3985986"/>
            <a:chExt cx="2236901" cy="1639909"/>
          </a:xfrm>
          <a:solidFill>
            <a:schemeClr val="accent1">
              <a:lumMod val="40000"/>
              <a:lumOff val="60000"/>
            </a:schemeClr>
          </a:solidFill>
        </p:grpSpPr>
        <p:sp>
          <p:nvSpPr>
            <p:cNvPr id="14" name="Textfeld 13">
              <a:extLst>
                <a:ext uri="{FF2B5EF4-FFF2-40B4-BE49-F238E27FC236}">
                  <a16:creationId xmlns:a16="http://schemas.microsoft.com/office/drawing/2014/main" id="{4E6CD32E-6B42-E6DE-07A4-563E7C930FA7}"/>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498923F-5AF5-68F3-9CB7-CEC750356A2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4898785"/>
              <a:ext cx="1542150" cy="670187"/>
            </a:xfrm>
            <a:prstGeom prst="rect">
              <a:avLst/>
            </a:prstGeom>
            <a:grpFill/>
          </p:spPr>
        </p:pic>
      </p:grpSp>
    </p:spTree>
    <p:extLst>
      <p:ext uri="{BB962C8B-B14F-4D97-AF65-F5344CB8AC3E}">
        <p14:creationId xmlns:p14="http://schemas.microsoft.com/office/powerpoint/2010/main" val="4002073701"/>
      </p:ext>
    </p:extLst>
  </p:cSld>
  <p:clrMapOvr>
    <a:masterClrMapping/>
  </p:clrMapOvr>
  <p:extLst>
    <p:ext uri="{DCECCB84-F9BA-43D5-87BE-67443E8EF086}">
      <p15:sldGuideLst xmlns:p15="http://schemas.microsoft.com/office/powerpoint/2012/main">
        <p15:guide id="2" orient="horz" pos="1108" userDrawn="1">
          <p15:clr>
            <a:srgbClr val="FBAE40"/>
          </p15:clr>
        </p15:guide>
        <p15:guide id="3" pos="3788" userDrawn="1">
          <p15:clr>
            <a:srgbClr val="FBAE40"/>
          </p15:clr>
        </p15:guide>
        <p15:guide id="4" pos="415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5_Inhalt_3-Bilder_link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598800" y="1697661"/>
            <a:ext cx="4986775" cy="4824519"/>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0" name="Gruppieren 9">
            <a:extLst>
              <a:ext uri="{FF2B5EF4-FFF2-40B4-BE49-F238E27FC236}">
                <a16:creationId xmlns:a16="http://schemas.microsoft.com/office/drawing/2014/main" id="{7BFC1E60-AF89-EECA-1D85-98F701EF10C3}"/>
              </a:ext>
            </a:extLst>
          </p:cNvPr>
          <p:cNvGrpSpPr/>
          <p:nvPr userDrawn="1"/>
        </p:nvGrpSpPr>
        <p:grpSpPr>
          <a:xfrm>
            <a:off x="12777411" y="1758950"/>
            <a:ext cx="2520000" cy="2817488"/>
            <a:chOff x="9768131" y="1419149"/>
            <a:chExt cx="1890000" cy="2817488"/>
          </a:xfrm>
          <a:solidFill>
            <a:schemeClr val="accent1">
              <a:lumMod val="20000"/>
              <a:lumOff val="80000"/>
            </a:schemeClr>
          </a:solidFill>
        </p:grpSpPr>
        <p:sp>
          <p:nvSpPr>
            <p:cNvPr id="11" name="Textfeld 10">
              <a:extLst>
                <a:ext uri="{FF2B5EF4-FFF2-40B4-BE49-F238E27FC236}">
                  <a16:creationId xmlns:a16="http://schemas.microsoft.com/office/drawing/2014/main" id="{7DBBBC2D-0BAC-EF67-D474-535326CB66E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2" name="Grafik 11">
              <a:extLst>
                <a:ext uri="{FF2B5EF4-FFF2-40B4-BE49-F238E27FC236}">
                  <a16:creationId xmlns:a16="http://schemas.microsoft.com/office/drawing/2014/main" id="{C6C04271-F4E6-51CC-EAF3-3504D0054DA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grpSp>
        <p:nvGrpSpPr>
          <p:cNvPr id="13" name="Gruppieren 12">
            <a:extLst>
              <a:ext uri="{FF2B5EF4-FFF2-40B4-BE49-F238E27FC236}">
                <a16:creationId xmlns:a16="http://schemas.microsoft.com/office/drawing/2014/main" id="{0D771BA3-510D-5B1D-8ADF-DC5C2FB9B7B3}"/>
              </a:ext>
            </a:extLst>
          </p:cNvPr>
          <p:cNvGrpSpPr/>
          <p:nvPr userDrawn="1"/>
        </p:nvGrpSpPr>
        <p:grpSpPr>
          <a:xfrm>
            <a:off x="-3600350" y="1758961"/>
            <a:ext cx="2880000" cy="2186550"/>
            <a:chOff x="-3240000" y="3985986"/>
            <a:chExt cx="2236901" cy="1639909"/>
          </a:xfrm>
          <a:solidFill>
            <a:schemeClr val="accent1">
              <a:lumMod val="40000"/>
              <a:lumOff val="60000"/>
            </a:schemeClr>
          </a:solidFill>
        </p:grpSpPr>
        <p:sp>
          <p:nvSpPr>
            <p:cNvPr id="14" name="Textfeld 13">
              <a:extLst>
                <a:ext uri="{FF2B5EF4-FFF2-40B4-BE49-F238E27FC236}">
                  <a16:creationId xmlns:a16="http://schemas.microsoft.com/office/drawing/2014/main" id="{4E6CD32E-6B42-E6DE-07A4-563E7C930FA7}"/>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498923F-5AF5-68F3-9CB7-CEC750356A22}"/>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145380" y="4898785"/>
              <a:ext cx="1542150" cy="670187"/>
            </a:xfrm>
            <a:prstGeom prst="rect">
              <a:avLst/>
            </a:prstGeom>
            <a:grpFill/>
          </p:spPr>
        </p:pic>
      </p:grpSp>
      <p:sp>
        <p:nvSpPr>
          <p:cNvPr id="16" name="Bildplatzhalter 8">
            <a:extLst>
              <a:ext uri="{FF2B5EF4-FFF2-40B4-BE49-F238E27FC236}">
                <a16:creationId xmlns:a16="http://schemas.microsoft.com/office/drawing/2014/main" id="{4B22FF54-F7B0-F9A6-7CE3-B0B528F470B9}"/>
              </a:ext>
            </a:extLst>
          </p:cNvPr>
          <p:cNvSpPr>
            <a:spLocks noGrp="1"/>
          </p:cNvSpPr>
          <p:nvPr>
            <p:ph type="pic" sz="quarter" idx="15"/>
          </p:nvPr>
        </p:nvSpPr>
        <p:spPr>
          <a:xfrm>
            <a:off x="12168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7" name="Bildplatzhalter 8">
            <a:extLst>
              <a:ext uri="{FF2B5EF4-FFF2-40B4-BE49-F238E27FC236}">
                <a16:creationId xmlns:a16="http://schemas.microsoft.com/office/drawing/2014/main" id="{8AEC4E21-8ADF-4650-C7D3-7CB9631941A3}"/>
              </a:ext>
            </a:extLst>
          </p:cNvPr>
          <p:cNvSpPr>
            <a:spLocks noGrp="1"/>
          </p:cNvSpPr>
          <p:nvPr>
            <p:ph type="pic" sz="quarter" idx="17"/>
          </p:nvPr>
        </p:nvSpPr>
        <p:spPr>
          <a:xfrm>
            <a:off x="38424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9" name="Bildplatzhalter 8">
            <a:extLst>
              <a:ext uri="{FF2B5EF4-FFF2-40B4-BE49-F238E27FC236}">
                <a16:creationId xmlns:a16="http://schemas.microsoft.com/office/drawing/2014/main" id="{A8B1F49E-1005-3110-D886-389FC718940F}"/>
              </a:ext>
            </a:extLst>
          </p:cNvPr>
          <p:cNvSpPr>
            <a:spLocks noGrp="1"/>
          </p:cNvSpPr>
          <p:nvPr>
            <p:ph type="pic" sz="quarter" idx="21"/>
          </p:nvPr>
        </p:nvSpPr>
        <p:spPr>
          <a:xfrm>
            <a:off x="25812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21" name="Textplatzhalter 44">
            <a:extLst>
              <a:ext uri="{FF2B5EF4-FFF2-40B4-BE49-F238E27FC236}">
                <a16:creationId xmlns:a16="http://schemas.microsoft.com/office/drawing/2014/main" id="{20BA4B2B-D88B-C3DE-169A-EA310C47DC2B}"/>
              </a:ext>
            </a:extLst>
          </p:cNvPr>
          <p:cNvSpPr>
            <a:spLocks noGrp="1"/>
          </p:cNvSpPr>
          <p:nvPr>
            <p:ph type="body" sz="quarter" idx="33" hasCustomPrompt="1"/>
          </p:nvPr>
        </p:nvSpPr>
        <p:spPr>
          <a:xfrm>
            <a:off x="12168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2" name="Textplatzhalter 44">
            <a:extLst>
              <a:ext uri="{FF2B5EF4-FFF2-40B4-BE49-F238E27FC236}">
                <a16:creationId xmlns:a16="http://schemas.microsoft.com/office/drawing/2014/main" id="{8856F42D-B468-9291-D60E-9B87D288A634}"/>
              </a:ext>
            </a:extLst>
          </p:cNvPr>
          <p:cNvSpPr>
            <a:spLocks noGrp="1"/>
          </p:cNvSpPr>
          <p:nvPr>
            <p:ph type="body" sz="quarter" idx="34" hasCustomPrompt="1"/>
          </p:nvPr>
        </p:nvSpPr>
        <p:spPr>
          <a:xfrm>
            <a:off x="38424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3" name="Textplatzhalter 44">
            <a:extLst>
              <a:ext uri="{FF2B5EF4-FFF2-40B4-BE49-F238E27FC236}">
                <a16:creationId xmlns:a16="http://schemas.microsoft.com/office/drawing/2014/main" id="{4A805010-9183-6CA9-5BD3-8AE73E34E47C}"/>
              </a:ext>
            </a:extLst>
          </p:cNvPr>
          <p:cNvSpPr>
            <a:spLocks noGrp="1"/>
          </p:cNvSpPr>
          <p:nvPr>
            <p:ph type="body" sz="quarter" idx="35" hasCustomPrompt="1"/>
          </p:nvPr>
        </p:nvSpPr>
        <p:spPr>
          <a:xfrm>
            <a:off x="2467200" y="58841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3391267521"/>
      </p:ext>
    </p:extLst>
  </p:cSld>
  <p:clrMapOvr>
    <a:masterClrMapping/>
  </p:clrMapOvr>
  <p:extLst>
    <p:ext uri="{DCECCB84-F9BA-43D5-87BE-67443E8EF086}">
      <p15:sldGuideLst xmlns:p15="http://schemas.microsoft.com/office/powerpoint/2012/main">
        <p15:guide id="2" orient="horz" pos="1108" userDrawn="1">
          <p15:clr>
            <a:srgbClr val="FBAE40"/>
          </p15:clr>
        </p15:guide>
        <p15:guide id="4" pos="41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6_Inhalt_Bild_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180000"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8" name="Gruppieren 17">
            <a:extLst>
              <a:ext uri="{FF2B5EF4-FFF2-40B4-BE49-F238E27FC236}">
                <a16:creationId xmlns:a16="http://schemas.microsoft.com/office/drawing/2014/main" id="{012E0550-8D38-2CBF-2E67-C1FC3A620850}"/>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9" name="Textfeld 18">
              <a:extLst>
                <a:ext uri="{FF2B5EF4-FFF2-40B4-BE49-F238E27FC236}">
                  <a16:creationId xmlns:a16="http://schemas.microsoft.com/office/drawing/2014/main" id="{29574684-DF22-F5DE-2B17-7DF2CD96495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0" name="Grafik 19">
              <a:extLst>
                <a:ext uri="{FF2B5EF4-FFF2-40B4-BE49-F238E27FC236}">
                  <a16:creationId xmlns:a16="http://schemas.microsoft.com/office/drawing/2014/main" id="{6B40E336-A4D3-62C2-E396-7B45609126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21" name="Gruppieren 20">
            <a:extLst>
              <a:ext uri="{FF2B5EF4-FFF2-40B4-BE49-F238E27FC236}">
                <a16:creationId xmlns:a16="http://schemas.microsoft.com/office/drawing/2014/main" id="{89970FF1-9CCA-1E1A-350E-F4F4CC670DB9}"/>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22" name="Textfeld 21">
              <a:extLst>
                <a:ext uri="{FF2B5EF4-FFF2-40B4-BE49-F238E27FC236}">
                  <a16:creationId xmlns:a16="http://schemas.microsoft.com/office/drawing/2014/main" id="{51177C0F-A7C0-BF91-DF20-CAF673F0E33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3" name="Grafik 22">
              <a:extLst>
                <a:ext uri="{FF2B5EF4-FFF2-40B4-BE49-F238E27FC236}">
                  <a16:creationId xmlns:a16="http://schemas.microsoft.com/office/drawing/2014/main" id="{28A7F8AE-E0A0-292F-53BA-254310D6BA9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B376BAAE-3792-5983-11C1-F299A631A6BC}"/>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1" name="Textplatzhalter 6">
            <a:extLst>
              <a:ext uri="{FF2B5EF4-FFF2-40B4-BE49-F238E27FC236}">
                <a16:creationId xmlns:a16="http://schemas.microsoft.com/office/drawing/2014/main" id="{F417E827-BCFE-594F-B038-049D61F584DE}"/>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2197869305"/>
      </p:ext>
    </p:extLst>
  </p:cSld>
  <p:clrMapOvr>
    <a:masterClrMapping/>
  </p:clrMapOvr>
  <p:extLst>
    <p:ext uri="{DCECCB84-F9BA-43D5-87BE-67443E8EF086}">
      <p15:sldGuideLst xmlns:p15="http://schemas.microsoft.com/office/powerpoint/2012/main">
        <p15:guide id="3" pos="389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6_Inhalt_3-Bilder_rech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8" name="Gruppieren 17">
            <a:extLst>
              <a:ext uri="{FF2B5EF4-FFF2-40B4-BE49-F238E27FC236}">
                <a16:creationId xmlns:a16="http://schemas.microsoft.com/office/drawing/2014/main" id="{012E0550-8D38-2CBF-2E67-C1FC3A620850}"/>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9" name="Textfeld 18">
              <a:extLst>
                <a:ext uri="{FF2B5EF4-FFF2-40B4-BE49-F238E27FC236}">
                  <a16:creationId xmlns:a16="http://schemas.microsoft.com/office/drawing/2014/main" id="{29574684-DF22-F5DE-2B17-7DF2CD96495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0" name="Grafik 19">
              <a:extLst>
                <a:ext uri="{FF2B5EF4-FFF2-40B4-BE49-F238E27FC236}">
                  <a16:creationId xmlns:a16="http://schemas.microsoft.com/office/drawing/2014/main" id="{6B40E336-A4D3-62C2-E396-7B456091265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21" name="Gruppieren 20">
            <a:extLst>
              <a:ext uri="{FF2B5EF4-FFF2-40B4-BE49-F238E27FC236}">
                <a16:creationId xmlns:a16="http://schemas.microsoft.com/office/drawing/2014/main" id="{89970FF1-9CCA-1E1A-350E-F4F4CC670DB9}"/>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22" name="Textfeld 21">
              <a:extLst>
                <a:ext uri="{FF2B5EF4-FFF2-40B4-BE49-F238E27FC236}">
                  <a16:creationId xmlns:a16="http://schemas.microsoft.com/office/drawing/2014/main" id="{51177C0F-A7C0-BF91-DF20-CAF673F0E33C}"/>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3" name="Grafik 22">
              <a:extLst>
                <a:ext uri="{FF2B5EF4-FFF2-40B4-BE49-F238E27FC236}">
                  <a16:creationId xmlns:a16="http://schemas.microsoft.com/office/drawing/2014/main" id="{28A7F8AE-E0A0-292F-53BA-254310D6BA9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2" name="Bildplatzhalter 8">
            <a:extLst>
              <a:ext uri="{FF2B5EF4-FFF2-40B4-BE49-F238E27FC236}">
                <a16:creationId xmlns:a16="http://schemas.microsoft.com/office/drawing/2014/main" id="{64B33AA7-8A34-846B-DB63-4688A30F7117}"/>
              </a:ext>
            </a:extLst>
          </p:cNvPr>
          <p:cNvSpPr>
            <a:spLocks noGrp="1"/>
          </p:cNvSpPr>
          <p:nvPr>
            <p:ph type="pic" sz="quarter" idx="18"/>
          </p:nvPr>
        </p:nvSpPr>
        <p:spPr>
          <a:xfrm>
            <a:off x="90936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FA876432-2A37-2A52-3F7D-FDF98D624CF5}"/>
              </a:ext>
            </a:extLst>
          </p:cNvPr>
          <p:cNvSpPr>
            <a:spLocks noGrp="1"/>
          </p:cNvSpPr>
          <p:nvPr>
            <p:ph type="pic" sz="quarter" idx="19"/>
          </p:nvPr>
        </p:nvSpPr>
        <p:spPr>
          <a:xfrm>
            <a:off x="64680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5" name="Bildplatzhalter 8">
            <a:extLst>
              <a:ext uri="{FF2B5EF4-FFF2-40B4-BE49-F238E27FC236}">
                <a16:creationId xmlns:a16="http://schemas.microsoft.com/office/drawing/2014/main" id="{9AF95866-24BE-AF60-9B22-14C251C1A2D3}"/>
              </a:ext>
            </a:extLst>
          </p:cNvPr>
          <p:cNvSpPr>
            <a:spLocks noGrp="1"/>
          </p:cNvSpPr>
          <p:nvPr>
            <p:ph type="pic" sz="quarter" idx="23"/>
          </p:nvPr>
        </p:nvSpPr>
        <p:spPr>
          <a:xfrm>
            <a:off x="77184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45" name="Textplatzhalter 44">
            <a:extLst>
              <a:ext uri="{FF2B5EF4-FFF2-40B4-BE49-F238E27FC236}">
                <a16:creationId xmlns:a16="http://schemas.microsoft.com/office/drawing/2014/main" id="{9B90F785-AC61-710E-017F-27B1EF0C1A76}"/>
              </a:ext>
            </a:extLst>
          </p:cNvPr>
          <p:cNvSpPr>
            <a:spLocks noGrp="1"/>
          </p:cNvSpPr>
          <p:nvPr>
            <p:ph type="body" sz="quarter" idx="30" hasCustomPrompt="1"/>
          </p:nvPr>
        </p:nvSpPr>
        <p:spPr>
          <a:xfrm>
            <a:off x="64680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46" name="Textplatzhalter 44">
            <a:extLst>
              <a:ext uri="{FF2B5EF4-FFF2-40B4-BE49-F238E27FC236}">
                <a16:creationId xmlns:a16="http://schemas.microsoft.com/office/drawing/2014/main" id="{8B511ABD-6B53-9950-F08A-DEC8CE93F107}"/>
              </a:ext>
            </a:extLst>
          </p:cNvPr>
          <p:cNvSpPr>
            <a:spLocks noGrp="1"/>
          </p:cNvSpPr>
          <p:nvPr>
            <p:ph type="body" sz="quarter" idx="31" hasCustomPrompt="1"/>
          </p:nvPr>
        </p:nvSpPr>
        <p:spPr>
          <a:xfrm>
            <a:off x="90936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48" name="Textplatzhalter 44">
            <a:extLst>
              <a:ext uri="{FF2B5EF4-FFF2-40B4-BE49-F238E27FC236}">
                <a16:creationId xmlns:a16="http://schemas.microsoft.com/office/drawing/2014/main" id="{88E7C613-A4FF-BF75-D6AC-25BE9F56DAC7}"/>
              </a:ext>
            </a:extLst>
          </p:cNvPr>
          <p:cNvSpPr>
            <a:spLocks noGrp="1"/>
          </p:cNvSpPr>
          <p:nvPr>
            <p:ph type="body" sz="quarter" idx="32" hasCustomPrompt="1"/>
          </p:nvPr>
        </p:nvSpPr>
        <p:spPr>
          <a:xfrm>
            <a:off x="7718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323908464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07_Inhalt_2-Bilder_rechts">
    <p:spTree>
      <p:nvGrpSpPr>
        <p:cNvPr id="1" name=""/>
        <p:cNvGrpSpPr/>
        <p:nvPr/>
      </p:nvGrpSpPr>
      <p:grpSpPr>
        <a:xfrm>
          <a:off x="0" y="0"/>
          <a:ext cx="0" cy="0"/>
          <a:chOff x="0" y="0"/>
          <a:chExt cx="0" cy="0"/>
        </a:xfrm>
      </p:grpSpPr>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180000" y="0"/>
            <a:ext cx="6012000" cy="33444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11" name="Bildplatzhalter 8">
            <a:extLst>
              <a:ext uri="{FF2B5EF4-FFF2-40B4-BE49-F238E27FC236}">
                <a16:creationId xmlns:a16="http://schemas.microsoft.com/office/drawing/2014/main" id="{AB49C15E-4E2E-A4ED-213E-B336761033C8}"/>
              </a:ext>
            </a:extLst>
          </p:cNvPr>
          <p:cNvSpPr>
            <a:spLocks noGrp="1"/>
          </p:cNvSpPr>
          <p:nvPr>
            <p:ph type="pic" sz="quarter" idx="17"/>
          </p:nvPr>
        </p:nvSpPr>
        <p:spPr>
          <a:xfrm>
            <a:off x="6180000" y="3513600"/>
            <a:ext cx="6012000" cy="33444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159794"/>
            <a:ext cx="4986775" cy="4362386"/>
          </a:xfrm>
        </p:spPr>
        <p:txBody>
          <a:bodyPr/>
          <a:lstStyle>
            <a:lvl1pPr>
              <a:defRPr/>
            </a:lvl1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grpSp>
        <p:nvGrpSpPr>
          <p:cNvPr id="12" name="Gruppieren 11">
            <a:extLst>
              <a:ext uri="{FF2B5EF4-FFF2-40B4-BE49-F238E27FC236}">
                <a16:creationId xmlns:a16="http://schemas.microsoft.com/office/drawing/2014/main" id="{4FD5A011-7FA7-725F-00D1-648242A74A54}"/>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3" name="Textfeld 12">
              <a:extLst>
                <a:ext uri="{FF2B5EF4-FFF2-40B4-BE49-F238E27FC236}">
                  <a16:creationId xmlns:a16="http://schemas.microsoft.com/office/drawing/2014/main" id="{C70928AE-E25B-AF00-657C-7E9A731736B6}"/>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4" name="Grafik 13">
              <a:extLst>
                <a:ext uri="{FF2B5EF4-FFF2-40B4-BE49-F238E27FC236}">
                  <a16:creationId xmlns:a16="http://schemas.microsoft.com/office/drawing/2014/main" id="{8100382D-D994-3760-8148-9324AFC692F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5" name="Gruppieren 14">
            <a:extLst>
              <a:ext uri="{FF2B5EF4-FFF2-40B4-BE49-F238E27FC236}">
                <a16:creationId xmlns:a16="http://schemas.microsoft.com/office/drawing/2014/main" id="{0C93158F-020E-3A32-579F-4BF23EDF964E}"/>
              </a:ext>
            </a:extLst>
          </p:cNvPr>
          <p:cNvGrpSpPr/>
          <p:nvPr userDrawn="1"/>
        </p:nvGrpSpPr>
        <p:grpSpPr>
          <a:xfrm>
            <a:off x="-3240000" y="2159794"/>
            <a:ext cx="2520000" cy="2817488"/>
            <a:chOff x="9768131" y="1419149"/>
            <a:chExt cx="1890000" cy="2817488"/>
          </a:xfrm>
          <a:solidFill>
            <a:schemeClr val="accent1">
              <a:lumMod val="20000"/>
              <a:lumOff val="80000"/>
            </a:schemeClr>
          </a:solidFill>
        </p:grpSpPr>
        <p:sp>
          <p:nvSpPr>
            <p:cNvPr id="16" name="Textfeld 15">
              <a:extLst>
                <a:ext uri="{FF2B5EF4-FFF2-40B4-BE49-F238E27FC236}">
                  <a16:creationId xmlns:a16="http://schemas.microsoft.com/office/drawing/2014/main" id="{40C1B3DE-1F1A-BD0A-56EE-99B5905228CE}"/>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17" name="Grafik 16">
              <a:extLst>
                <a:ext uri="{FF2B5EF4-FFF2-40B4-BE49-F238E27FC236}">
                  <a16:creationId xmlns:a16="http://schemas.microsoft.com/office/drawing/2014/main" id="{1FC73724-7009-980F-5880-DB104185186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D1A061AF-A377-EB56-0FFB-8AA24F3DEF09}"/>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8" name="Textplatzhalter 6">
            <a:extLst>
              <a:ext uri="{FF2B5EF4-FFF2-40B4-BE49-F238E27FC236}">
                <a16:creationId xmlns:a16="http://schemas.microsoft.com/office/drawing/2014/main" id="{A7FE40B5-D451-4C3A-B9B8-BD1D0AC7506F}"/>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15299304"/>
      </p:ext>
    </p:extLst>
  </p:cSld>
  <p:clrMapOvr>
    <a:masterClrMapping/>
  </p:clrMapOvr>
  <p:extLst>
    <p:ext uri="{DCECCB84-F9BA-43D5-87BE-67443E8EF086}">
      <p15:sldGuideLst xmlns:p15="http://schemas.microsoft.com/office/powerpoint/2012/main">
        <p15:guide id="3" pos="389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08_1-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12192002"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1" name="Gruppieren 10">
            <a:extLst>
              <a:ext uri="{FF2B5EF4-FFF2-40B4-BE49-F238E27FC236}">
                <a16:creationId xmlns:a16="http://schemas.microsoft.com/office/drawing/2014/main" id="{48CABCDC-BA9F-35BF-16D3-49B69E3FE37E}"/>
              </a:ext>
            </a:extLst>
          </p:cNvPr>
          <p:cNvGrpSpPr/>
          <p:nvPr userDrawn="1"/>
        </p:nvGrpSpPr>
        <p:grpSpPr>
          <a:xfrm>
            <a:off x="-3600350" y="1758950"/>
            <a:ext cx="2880000" cy="2602045"/>
            <a:chOff x="-3240000" y="3985986"/>
            <a:chExt cx="2236901" cy="1951533"/>
          </a:xfrm>
          <a:solidFill>
            <a:schemeClr val="accent1">
              <a:lumMod val="40000"/>
              <a:lumOff val="60000"/>
            </a:schemeClr>
          </a:solidFill>
        </p:grpSpPr>
        <p:sp>
          <p:nvSpPr>
            <p:cNvPr id="12" name="Textfeld 11">
              <a:extLst>
                <a:ext uri="{FF2B5EF4-FFF2-40B4-BE49-F238E27FC236}">
                  <a16:creationId xmlns:a16="http://schemas.microsoft.com/office/drawing/2014/main" id="{14103FE6-9E85-6BBA-1138-407DA63F424C}"/>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3" name="Grafik 12">
              <a:extLst>
                <a:ext uri="{FF2B5EF4-FFF2-40B4-BE49-F238E27FC236}">
                  <a16:creationId xmlns:a16="http://schemas.microsoft.com/office/drawing/2014/main" id="{EAB3EF43-9523-1CD2-3EF5-EFDE1834D5B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3" name="Textplatzhalter 4">
            <a:extLst>
              <a:ext uri="{FF2B5EF4-FFF2-40B4-BE49-F238E27FC236}">
                <a16:creationId xmlns:a16="http://schemas.microsoft.com/office/drawing/2014/main" id="{DA720575-9A99-6D02-5F30-A950FE7C8BC6}"/>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10" name="Textplatzhalter 6">
            <a:extLst>
              <a:ext uri="{FF2B5EF4-FFF2-40B4-BE49-F238E27FC236}">
                <a16:creationId xmlns:a16="http://schemas.microsoft.com/office/drawing/2014/main" id="{C76168E5-C64A-EF47-2FC9-C870F9AF14F8}"/>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262324912"/>
      </p:ext>
    </p:extLst>
  </p:cSld>
  <p:clrMapOvr>
    <a:masterClrMapping/>
  </p:clrMapOvr>
  <p:extLst>
    <p:ext uri="{DCECCB84-F9BA-43D5-87BE-67443E8EF086}">
      <p15:sldGuideLst xmlns:p15="http://schemas.microsoft.com/office/powerpoint/2012/main">
        <p15:guide id="2" orient="horz" pos="1108"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09_Bild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4986775" cy="672732"/>
          </a:xfrm>
        </p:spPr>
        <p:txBody>
          <a:bodyPr/>
          <a:lstStyle>
            <a:lvl1pPr>
              <a:defRPr/>
            </a:lvl1pPr>
          </a:lstStyle>
          <a:p>
            <a:r>
              <a:rPr lang="de-DE" dirty="0"/>
              <a:t>Titel eingeben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606425" y="2678660"/>
            <a:ext cx="4986775" cy="3852004"/>
          </a:xfrm>
        </p:spPr>
        <p:txBody>
          <a:bodyPr/>
          <a:lstStyle>
            <a:lvl1pPr>
              <a:defRPr sz="2900"/>
            </a:lvl1pPr>
            <a:lvl2pPr>
              <a:defRPr sz="2900" b="1"/>
            </a:lvl2pPr>
            <a:lvl3pPr marL="0" indent="0">
              <a:spcBef>
                <a:spcPts val="0"/>
              </a:spcBef>
              <a:buNone/>
              <a:defRPr sz="2900"/>
            </a:lvl3pPr>
            <a:lvl4pPr marL="0" indent="0">
              <a:buNone/>
              <a:defRPr sz="2900"/>
            </a:lvl4pPr>
            <a:lvl5pPr marL="0" indent="0">
              <a:buNone/>
              <a:defRPr sz="2900"/>
            </a:lvl5pPr>
            <a:lvl6pPr marL="0" indent="0">
              <a:buNone/>
              <a:defRPr sz="2900"/>
            </a:lvl6pPr>
            <a:lvl7pPr>
              <a:defRPr sz="2900"/>
            </a:lvl7pPr>
            <a:lvl8pPr>
              <a:defRPr sz="2900"/>
            </a:lvl8pPr>
            <a:lvl9pPr>
              <a:defRPr sz="2900"/>
            </a:lvl9pPr>
          </a:lstStyle>
          <a:p>
            <a:pPr lvl="0"/>
            <a:r>
              <a:rPr lang="de-DE" dirty="0"/>
              <a:t>Text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4986775"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4903076" y="0"/>
            <a:ext cx="7288924"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2" name="Gruppieren 11">
            <a:extLst>
              <a:ext uri="{FF2B5EF4-FFF2-40B4-BE49-F238E27FC236}">
                <a16:creationId xmlns:a16="http://schemas.microsoft.com/office/drawing/2014/main" id="{454A3D37-7018-CFFB-9ABE-D6969C66BD51}"/>
              </a:ext>
            </a:extLst>
          </p:cNvPr>
          <p:cNvGrpSpPr/>
          <p:nvPr userDrawn="1"/>
        </p:nvGrpSpPr>
        <p:grpSpPr>
          <a:xfrm>
            <a:off x="12912000" y="4"/>
            <a:ext cx="2880000" cy="2602045"/>
            <a:chOff x="-3240000" y="3985986"/>
            <a:chExt cx="2236901" cy="1951533"/>
          </a:xfrm>
          <a:solidFill>
            <a:schemeClr val="accent1">
              <a:lumMod val="40000"/>
              <a:lumOff val="60000"/>
            </a:schemeClr>
          </a:solidFill>
        </p:grpSpPr>
        <p:sp>
          <p:nvSpPr>
            <p:cNvPr id="13" name="Textfeld 12">
              <a:extLst>
                <a:ext uri="{FF2B5EF4-FFF2-40B4-BE49-F238E27FC236}">
                  <a16:creationId xmlns:a16="http://schemas.microsoft.com/office/drawing/2014/main" id="{B2273C71-8A6B-AFED-1C50-394A2A536472}"/>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4" name="Grafik 13">
              <a:extLst>
                <a:ext uri="{FF2B5EF4-FFF2-40B4-BE49-F238E27FC236}">
                  <a16:creationId xmlns:a16="http://schemas.microsoft.com/office/drawing/2014/main" id="{D03AF75C-B949-D8E7-BF01-C2447872827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5" name="Gruppieren 14">
            <a:extLst>
              <a:ext uri="{FF2B5EF4-FFF2-40B4-BE49-F238E27FC236}">
                <a16:creationId xmlns:a16="http://schemas.microsoft.com/office/drawing/2014/main" id="{74C0ECF2-2A71-702B-64D7-48BF42E85C42}"/>
              </a:ext>
            </a:extLst>
          </p:cNvPr>
          <p:cNvGrpSpPr/>
          <p:nvPr userDrawn="1"/>
        </p:nvGrpSpPr>
        <p:grpSpPr>
          <a:xfrm>
            <a:off x="-3240000" y="2678660"/>
            <a:ext cx="2520000" cy="2201935"/>
            <a:chOff x="9768131" y="1419149"/>
            <a:chExt cx="1890000" cy="2201935"/>
          </a:xfrm>
          <a:solidFill>
            <a:schemeClr val="accent1">
              <a:lumMod val="20000"/>
              <a:lumOff val="80000"/>
            </a:schemeClr>
          </a:solidFill>
        </p:grpSpPr>
        <p:sp>
          <p:nvSpPr>
            <p:cNvPr id="16" name="Textfeld 15">
              <a:extLst>
                <a:ext uri="{FF2B5EF4-FFF2-40B4-BE49-F238E27FC236}">
                  <a16:creationId xmlns:a16="http://schemas.microsoft.com/office/drawing/2014/main" id="{548FC263-E8DE-22ED-B7A1-C793ADB7AE19}"/>
                </a:ext>
              </a:extLst>
            </p:cNvPr>
            <p:cNvSpPr txBox="1"/>
            <p:nvPr userDrawn="1"/>
          </p:nvSpPr>
          <p:spPr>
            <a:xfrm>
              <a:off x="9768131" y="1419149"/>
              <a:ext cx="1890000" cy="2201935"/>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p:txBody>
        </p:sp>
        <p:pic>
          <p:nvPicPr>
            <p:cNvPr id="17" name="Grafik 16">
              <a:extLst>
                <a:ext uri="{FF2B5EF4-FFF2-40B4-BE49-F238E27FC236}">
                  <a16:creationId xmlns:a16="http://schemas.microsoft.com/office/drawing/2014/main" id="{54C9D9B0-B2A9-A7BC-6967-5F14B170172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0" name="Textplatzhalter 4">
            <a:extLst>
              <a:ext uri="{FF2B5EF4-FFF2-40B4-BE49-F238E27FC236}">
                <a16:creationId xmlns:a16="http://schemas.microsoft.com/office/drawing/2014/main" id="{E5F06EC6-6EFA-AAD5-9D81-0F1A823ED965}"/>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1" name="Textplatzhalter 6">
            <a:extLst>
              <a:ext uri="{FF2B5EF4-FFF2-40B4-BE49-F238E27FC236}">
                <a16:creationId xmlns:a16="http://schemas.microsoft.com/office/drawing/2014/main" id="{87B3B933-0536-990F-3333-270C328326F5}"/>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105164325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2-Bilder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3" name="Inhaltsplatzhalter 2">
            <a:extLst>
              <a:ext uri="{FF2B5EF4-FFF2-40B4-BE49-F238E27FC236}">
                <a16:creationId xmlns:a16="http://schemas.microsoft.com/office/drawing/2014/main" id="{185E57A4-3B59-229C-D804-012F1073003E}"/>
              </a:ext>
            </a:extLst>
          </p:cNvPr>
          <p:cNvSpPr>
            <a:spLocks noGrp="1"/>
          </p:cNvSpPr>
          <p:nvPr>
            <p:ph idx="1" hasCustomPrompt="1"/>
          </p:nvPr>
        </p:nvSpPr>
        <p:spPr>
          <a:xfrm>
            <a:off x="-2" y="1697661"/>
            <a:ext cx="6178412" cy="746221"/>
          </a:xfrm>
          <a:solidFill>
            <a:schemeClr val="bg1"/>
          </a:solidFill>
        </p:spPr>
        <p:txBody>
          <a:bodyPr wrap="square" lIns="608400" rIns="72000" bIns="72000">
            <a:spAutoFit/>
          </a:bodyPr>
          <a:lstStyle>
            <a:lvl1pPr>
              <a:defRPr/>
            </a:lvl1pPr>
            <a:lvl5pPr>
              <a:defRPr/>
            </a:lvl5pPr>
            <a:lvl6pPr>
              <a:buAutoNum type="alphaLcParenR"/>
              <a:defRPr/>
            </a:lvl6pPr>
          </a:lstStyle>
          <a:p>
            <a:pPr lvl="0"/>
            <a:r>
              <a:rPr lang="de-DE" dirty="0"/>
              <a:t>Diese Box wächst je nach Textlänge.    Bildtext eingeben oder Box löschen</a:t>
            </a:r>
          </a:p>
        </p:txBody>
      </p:sp>
      <p:sp>
        <p:nvSpPr>
          <p:cNvPr id="7" name="Bildplatzhalter 8">
            <a:extLst>
              <a:ext uri="{FF2B5EF4-FFF2-40B4-BE49-F238E27FC236}">
                <a16:creationId xmlns:a16="http://schemas.microsoft.com/office/drawing/2014/main" id="{9731C3EF-E644-8A20-89A3-FBFDA06A8DA2}"/>
              </a:ext>
            </a:extLst>
          </p:cNvPr>
          <p:cNvSpPr>
            <a:spLocks noGrp="1"/>
          </p:cNvSpPr>
          <p:nvPr>
            <p:ph type="pic" sz="quarter" idx="15"/>
          </p:nvPr>
        </p:nvSpPr>
        <p:spPr>
          <a:xfrm>
            <a:off x="6180000" y="1758950"/>
            <a:ext cx="6012000" cy="509905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13" name="Inhaltsplatzhalter 2">
            <a:extLst>
              <a:ext uri="{FF2B5EF4-FFF2-40B4-BE49-F238E27FC236}">
                <a16:creationId xmlns:a16="http://schemas.microsoft.com/office/drawing/2014/main" id="{297C26C3-2318-2141-D698-80EDDF050167}"/>
              </a:ext>
            </a:extLst>
          </p:cNvPr>
          <p:cNvSpPr>
            <a:spLocks noGrp="1"/>
          </p:cNvSpPr>
          <p:nvPr>
            <p:ph idx="18" hasCustomPrompt="1"/>
          </p:nvPr>
        </p:nvSpPr>
        <p:spPr>
          <a:xfrm>
            <a:off x="6180137" y="1697661"/>
            <a:ext cx="6080179" cy="400422"/>
          </a:xfrm>
          <a:solidFill>
            <a:schemeClr val="bg1"/>
          </a:solidFill>
        </p:spPr>
        <p:txBody>
          <a:bodyPr wrap="square" lIns="0" rIns="608400" bIns="72000">
            <a:spAutoFit/>
          </a:bodyPr>
          <a:lstStyle>
            <a:lvl1pPr>
              <a:defRPr/>
            </a:lvl1pPr>
            <a:lvl5pPr>
              <a:defRPr/>
            </a:lvl5pPr>
            <a:lvl6pPr>
              <a:buAutoNum type="alphaLcParenR"/>
              <a:defRPr/>
            </a:lvl6pPr>
          </a:lstStyle>
          <a:p>
            <a:pPr lvl="0"/>
            <a:r>
              <a:rPr lang="de-CH" dirty="0"/>
              <a:t>Bildtext eingeben oder Box löschen</a:t>
            </a:r>
          </a:p>
        </p:txBody>
      </p:sp>
      <p:grpSp>
        <p:nvGrpSpPr>
          <p:cNvPr id="15" name="Gruppieren 14">
            <a:extLst>
              <a:ext uri="{FF2B5EF4-FFF2-40B4-BE49-F238E27FC236}">
                <a16:creationId xmlns:a16="http://schemas.microsoft.com/office/drawing/2014/main" id="{8382A018-77F3-7585-DA6D-5AC5A8729051}"/>
              </a:ext>
            </a:extLst>
          </p:cNvPr>
          <p:cNvGrpSpPr/>
          <p:nvPr userDrawn="1"/>
        </p:nvGrpSpPr>
        <p:grpSpPr>
          <a:xfrm>
            <a:off x="12912000" y="1784634"/>
            <a:ext cx="2880000" cy="2602045"/>
            <a:chOff x="-3240000" y="3985986"/>
            <a:chExt cx="2236901" cy="1951533"/>
          </a:xfrm>
          <a:solidFill>
            <a:schemeClr val="accent1">
              <a:lumMod val="40000"/>
              <a:lumOff val="60000"/>
            </a:schemeClr>
          </a:solidFill>
        </p:grpSpPr>
        <p:sp>
          <p:nvSpPr>
            <p:cNvPr id="16" name="Textfeld 15">
              <a:extLst>
                <a:ext uri="{FF2B5EF4-FFF2-40B4-BE49-F238E27FC236}">
                  <a16:creationId xmlns:a16="http://schemas.microsoft.com/office/drawing/2014/main" id="{3D12196F-574D-B855-99D3-34EEDB213363}"/>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7" name="Grafik 16">
              <a:extLst>
                <a:ext uri="{FF2B5EF4-FFF2-40B4-BE49-F238E27FC236}">
                  <a16:creationId xmlns:a16="http://schemas.microsoft.com/office/drawing/2014/main" id="{A14BDA9C-8DD9-D801-EFCB-D51AB4DD018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grpSp>
        <p:nvGrpSpPr>
          <p:cNvPr id="18" name="Gruppieren 17">
            <a:extLst>
              <a:ext uri="{FF2B5EF4-FFF2-40B4-BE49-F238E27FC236}">
                <a16:creationId xmlns:a16="http://schemas.microsoft.com/office/drawing/2014/main" id="{861047DE-E311-25AB-9042-A3D316DB707F}"/>
              </a:ext>
            </a:extLst>
          </p:cNvPr>
          <p:cNvGrpSpPr/>
          <p:nvPr userDrawn="1"/>
        </p:nvGrpSpPr>
        <p:grpSpPr>
          <a:xfrm>
            <a:off x="-3240000" y="1697661"/>
            <a:ext cx="2520000" cy="2817488"/>
            <a:chOff x="9768131" y="1419149"/>
            <a:chExt cx="1890000" cy="2817488"/>
          </a:xfrm>
          <a:solidFill>
            <a:schemeClr val="accent1">
              <a:lumMod val="20000"/>
              <a:lumOff val="80000"/>
            </a:schemeClr>
          </a:solidFill>
        </p:grpSpPr>
        <p:sp>
          <p:nvSpPr>
            <p:cNvPr id="19" name="Textfeld 18">
              <a:extLst>
                <a:ext uri="{FF2B5EF4-FFF2-40B4-BE49-F238E27FC236}">
                  <a16:creationId xmlns:a16="http://schemas.microsoft.com/office/drawing/2014/main" id="{1A3A17D2-3CD7-BAE8-7B22-38A362DF59A8}"/>
                </a:ext>
              </a:extLst>
            </p:cNvPr>
            <p:cNvSpPr txBox="1"/>
            <p:nvPr userDrawn="1"/>
          </p:nvSpPr>
          <p:spPr>
            <a:xfrm>
              <a:off x="9768131" y="1419149"/>
              <a:ext cx="1890000" cy="2817488"/>
            </a:xfrm>
            <a:prstGeom prst="rect">
              <a:avLst/>
            </a:prstGeom>
            <a:grpFill/>
          </p:spPr>
          <p:txBody>
            <a:bodyPr wrap="square" lIns="108000" tIns="54000" rIns="108000" bIns="54000" rtlCol="0">
              <a:spAutoFit/>
            </a:bodyPr>
            <a:lstStyle/>
            <a:p>
              <a:r>
                <a:rPr lang="de-DE" sz="800" b="1" kern="600" dirty="0">
                  <a:solidFill>
                    <a:schemeClr val="tx1"/>
                  </a:solidFill>
                  <a:latin typeface="+mj-lt"/>
                </a:rPr>
                <a:t>Texte richtig formatieren:</a:t>
              </a:r>
            </a:p>
            <a:p>
              <a:r>
                <a:rPr lang="de-DE" sz="800" b="0" kern="600" dirty="0">
                  <a:solidFill>
                    <a:schemeClr val="tx1"/>
                  </a:solidFill>
                  <a:latin typeface="+mn-lt"/>
                </a:rPr>
                <a:t>Texte werden über die «Textebenen» richtig formatiert. Setzen Sie den Cursor in den gewünschten Absatz und wechseln Sie unter «Start -&gt; Absatz» eine Ebene weiter bzw. zurück.</a:t>
              </a: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br>
                <a:rPr lang="de-DE" sz="800" b="0" kern="600" dirty="0">
                  <a:solidFill>
                    <a:schemeClr val="tx1"/>
                  </a:solidFill>
                  <a:latin typeface="+mn-lt"/>
                </a:rPr>
              </a:br>
              <a:endParaRPr lang="de-DE" sz="800" b="0" kern="600" dirty="0">
                <a:solidFill>
                  <a:schemeClr val="tx1"/>
                </a:solidFill>
                <a:latin typeface="+mn-lt"/>
              </a:endParaRPr>
            </a:p>
            <a:p>
              <a:endParaRPr lang="de-DE" sz="800" b="0" kern="600" dirty="0">
                <a:solidFill>
                  <a:schemeClr val="tx1"/>
                </a:solidFill>
                <a:latin typeface="+mn-lt"/>
              </a:endParaRPr>
            </a:p>
            <a:p>
              <a:r>
                <a:rPr lang="de-DE" sz="800" b="1" kern="600" dirty="0">
                  <a:solidFill>
                    <a:schemeClr val="tx1"/>
                  </a:solidFill>
                  <a:latin typeface="+mj-lt"/>
                </a:rPr>
                <a:t>Diese Vorgehensweise gilt für </a:t>
              </a:r>
              <a:r>
                <a:rPr lang="de-DE" sz="800" b="1" kern="600" baseline="0" dirty="0">
                  <a:solidFill>
                    <a:schemeClr val="tx1"/>
                  </a:solidFill>
                  <a:latin typeface="+mj-lt"/>
                </a:rPr>
                <a:t>sämtliche enthaltenen </a:t>
              </a:r>
              <a:r>
                <a:rPr lang="de-DE" sz="800" b="1" kern="600" baseline="0" dirty="0" err="1">
                  <a:solidFill>
                    <a:schemeClr val="tx1"/>
                  </a:solidFill>
                  <a:latin typeface="+mj-lt"/>
                </a:rPr>
                <a:t>Layoutmaster</a:t>
              </a:r>
              <a:r>
                <a:rPr lang="de-DE" sz="800" b="1" kern="600" dirty="0">
                  <a:solidFill>
                    <a:schemeClr val="tx1"/>
                  </a:solidFill>
                  <a:latin typeface="+mj-lt"/>
                </a:rPr>
                <a:t>.</a:t>
              </a:r>
            </a:p>
            <a:p>
              <a:endParaRPr lang="de-DE" sz="800" b="0" kern="600" dirty="0">
                <a:solidFill>
                  <a:schemeClr val="tx1"/>
                </a:solidFill>
                <a:latin typeface="+mn-lt"/>
              </a:endParaRPr>
            </a:p>
            <a:p>
              <a:r>
                <a:rPr lang="de-DE" sz="800" b="1" kern="600" dirty="0">
                  <a:solidFill>
                    <a:schemeClr val="tx1"/>
                  </a:solidFill>
                  <a:latin typeface="+mj-lt"/>
                </a:rPr>
                <a:t>Hier enthalten:</a:t>
              </a:r>
            </a:p>
            <a:p>
              <a:r>
                <a:rPr lang="de-DE" sz="800" b="0" kern="600" dirty="0">
                  <a:solidFill>
                    <a:schemeClr val="tx1"/>
                  </a:solidFill>
                  <a:latin typeface="+mn-lt"/>
                </a:rPr>
                <a:t>Ebene</a:t>
              </a:r>
              <a:r>
                <a:rPr lang="de-DE" sz="800" b="0" kern="600" baseline="0" dirty="0">
                  <a:solidFill>
                    <a:schemeClr val="tx1"/>
                  </a:solidFill>
                  <a:latin typeface="+mn-lt"/>
                </a:rPr>
                <a:t> 1 = Text</a:t>
              </a:r>
            </a:p>
            <a:p>
              <a:r>
                <a:rPr lang="de-DE" sz="800" b="0" kern="600" baseline="0" dirty="0">
                  <a:solidFill>
                    <a:schemeClr val="tx1"/>
                  </a:solidFill>
                  <a:latin typeface="+mn-lt"/>
                </a:rPr>
                <a:t>Ebene 2 = Untertitel</a:t>
              </a:r>
            </a:p>
            <a:p>
              <a:r>
                <a:rPr lang="de-DE" sz="800" b="0" kern="600" baseline="0" dirty="0">
                  <a:solidFill>
                    <a:schemeClr val="tx1"/>
                  </a:solidFill>
                  <a:latin typeface="+mn-lt"/>
                </a:rPr>
                <a:t>Ebene 3 = Auflistung 1 (Bullet)</a:t>
              </a:r>
            </a:p>
            <a:p>
              <a:r>
                <a:rPr lang="de-DE" sz="800" b="0" kern="600" baseline="0" dirty="0">
                  <a:solidFill>
                    <a:schemeClr val="tx1"/>
                  </a:solidFill>
                  <a:latin typeface="+mn-lt"/>
                </a:rPr>
                <a:t>Ebene 4 = Auflistung 2, Unterpunkte</a:t>
              </a:r>
            </a:p>
            <a:p>
              <a:r>
                <a:rPr lang="de-DE" sz="800" b="0" kern="600" baseline="0" dirty="0">
                  <a:solidFill>
                    <a:schemeClr val="tx1"/>
                  </a:solidFill>
                  <a:latin typeface="+mn-lt"/>
                </a:rPr>
                <a:t>Ebene 5 = 1. Nummerierung</a:t>
              </a:r>
            </a:p>
            <a:p>
              <a:r>
                <a:rPr lang="de-DE" sz="800" b="0" kern="600" baseline="0" dirty="0">
                  <a:solidFill>
                    <a:schemeClr val="tx1"/>
                  </a:solidFill>
                  <a:latin typeface="+mn-lt"/>
                </a:rPr>
                <a:t>Ebene 6 = a) Nummerierung, Unterpunkte</a:t>
              </a:r>
            </a:p>
            <a:p>
              <a:r>
                <a:rPr lang="de-DE" sz="800" b="0" kern="600" baseline="0" dirty="0">
                  <a:solidFill>
                    <a:schemeClr val="tx1"/>
                  </a:solidFill>
                  <a:latin typeface="+mn-lt"/>
                </a:rPr>
                <a:t>Ebene 7 = Legende (kleiner Text)</a:t>
              </a:r>
              <a:endParaRPr lang="de-CH" sz="800" b="0" kern="600" dirty="0">
                <a:solidFill>
                  <a:schemeClr val="tx1"/>
                </a:solidFill>
                <a:latin typeface="+mn-lt"/>
              </a:endParaRPr>
            </a:p>
          </p:txBody>
        </p:sp>
        <p:pic>
          <p:nvPicPr>
            <p:cNvPr id="20" name="Grafik 19">
              <a:extLst>
                <a:ext uri="{FF2B5EF4-FFF2-40B4-BE49-F238E27FC236}">
                  <a16:creationId xmlns:a16="http://schemas.microsoft.com/office/drawing/2014/main" id="{8AC38235-1A66-7053-2C4E-943B08171CF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9839038" y="2135214"/>
              <a:ext cx="1633500" cy="630667"/>
            </a:xfrm>
            <a:prstGeom prst="rect">
              <a:avLst/>
            </a:prstGeom>
            <a:grpFill/>
          </p:spPr>
        </p:pic>
      </p:grpSp>
      <p:sp>
        <p:nvSpPr>
          <p:cNvPr id="11" name="Textplatzhalter 4">
            <a:extLst>
              <a:ext uri="{FF2B5EF4-FFF2-40B4-BE49-F238E27FC236}">
                <a16:creationId xmlns:a16="http://schemas.microsoft.com/office/drawing/2014/main" id="{BE1435A3-E1E6-AA22-1DE0-A154C92FAB77}"/>
              </a:ext>
            </a:extLst>
          </p:cNvPr>
          <p:cNvSpPr>
            <a:spLocks noGrp="1"/>
          </p:cNvSpPr>
          <p:nvPr>
            <p:ph type="body" sz="quarter" idx="20" hasCustomPrompt="1"/>
          </p:nvPr>
        </p:nvSpPr>
        <p:spPr>
          <a:xfrm>
            <a:off x="10302000" y="5673600"/>
            <a:ext cx="1890000" cy="1184400"/>
          </a:xfrm>
          <a:blipFill dpi="0"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p:spPr>
        <p:txBody>
          <a:bodyPr/>
          <a:lstStyle>
            <a:lvl1pPr>
              <a:defRPr sz="100"/>
            </a:lvl1pPr>
          </a:lstStyle>
          <a:p>
            <a:pPr lvl="0"/>
            <a:r>
              <a:rPr lang="de-DE" dirty="0"/>
              <a:t>   </a:t>
            </a:r>
            <a:endParaRPr lang="de-CH" dirty="0"/>
          </a:p>
        </p:txBody>
      </p:sp>
      <p:sp>
        <p:nvSpPr>
          <p:cNvPr id="12" name="Textplatzhalter 6">
            <a:extLst>
              <a:ext uri="{FF2B5EF4-FFF2-40B4-BE49-F238E27FC236}">
                <a16:creationId xmlns:a16="http://schemas.microsoft.com/office/drawing/2014/main" id="{35E16887-0BAC-C8F7-3703-5A1006C7B44C}"/>
              </a:ext>
            </a:extLst>
          </p:cNvPr>
          <p:cNvSpPr>
            <a:spLocks noGrp="1"/>
          </p:cNvSpPr>
          <p:nvPr>
            <p:ph type="body" sz="quarter" idx="21" hasCustomPrompt="1"/>
          </p:nvPr>
        </p:nvSpPr>
        <p:spPr>
          <a:xfrm>
            <a:off x="11075229" y="5994263"/>
            <a:ext cx="874800" cy="655200"/>
          </a:xfrm>
          <a:blipFill dpi="0" rotWithShape="1">
            <a:blip r:embed="rId6">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838996222"/>
      </p:ext>
    </p:extLst>
  </p:cSld>
  <p:clrMapOvr>
    <a:masterClrMapping/>
  </p:clrMapOvr>
  <p:extLst>
    <p:ext uri="{DCECCB84-F9BA-43D5-87BE-67443E8EF086}">
      <p15:sldGuideLst xmlns:p15="http://schemas.microsoft.com/office/powerpoint/2012/main">
        <p15:guide id="2" orient="horz" pos="1108" userDrawn="1">
          <p15:clr>
            <a:srgbClr val="FBAE40"/>
          </p15:clr>
        </p15:guide>
        <p15:guide id="3" pos="3788" userDrawn="1">
          <p15:clr>
            <a:srgbClr val="FBAE40"/>
          </p15:clr>
        </p15:guide>
        <p15:guide id="4" pos="389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1_2-Bilder_gross">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2"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7" name="Bildplatzhalter 8">
            <a:extLst>
              <a:ext uri="{FF2B5EF4-FFF2-40B4-BE49-F238E27FC236}">
                <a16:creationId xmlns:a16="http://schemas.microsoft.com/office/drawing/2014/main" id="{9731C3EF-E644-8A20-89A3-FBFDA06A8DA2}"/>
              </a:ext>
            </a:extLst>
          </p:cNvPr>
          <p:cNvSpPr>
            <a:spLocks noGrp="1"/>
          </p:cNvSpPr>
          <p:nvPr>
            <p:ph type="pic" sz="quarter" idx="15"/>
          </p:nvPr>
        </p:nvSpPr>
        <p:spPr>
          <a:xfrm>
            <a:off x="6180000" y="0"/>
            <a:ext cx="6012000" cy="6858000"/>
          </a:xfr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2" name="Gruppieren 11">
            <a:extLst>
              <a:ext uri="{FF2B5EF4-FFF2-40B4-BE49-F238E27FC236}">
                <a16:creationId xmlns:a16="http://schemas.microsoft.com/office/drawing/2014/main" id="{F65F877E-98E1-C49F-45FB-C8C01DAEFEE1}"/>
              </a:ext>
            </a:extLst>
          </p:cNvPr>
          <p:cNvGrpSpPr/>
          <p:nvPr userDrawn="1"/>
        </p:nvGrpSpPr>
        <p:grpSpPr>
          <a:xfrm>
            <a:off x="-3600350" y="4"/>
            <a:ext cx="2880000" cy="2602045"/>
            <a:chOff x="-3240000" y="3985986"/>
            <a:chExt cx="2236901" cy="1951533"/>
          </a:xfrm>
          <a:solidFill>
            <a:schemeClr val="accent1">
              <a:lumMod val="40000"/>
              <a:lumOff val="60000"/>
            </a:schemeClr>
          </a:solidFill>
        </p:grpSpPr>
        <p:sp>
          <p:nvSpPr>
            <p:cNvPr id="14" name="Textfeld 13">
              <a:extLst>
                <a:ext uri="{FF2B5EF4-FFF2-40B4-BE49-F238E27FC236}">
                  <a16:creationId xmlns:a16="http://schemas.microsoft.com/office/drawing/2014/main" id="{F4F20CB5-2175-F934-BD6F-B6275DAC9BC5}"/>
                </a:ext>
              </a:extLst>
            </p:cNvPr>
            <p:cNvSpPr txBox="1"/>
            <p:nvPr userDrawn="1"/>
          </p:nvSpPr>
          <p:spPr>
            <a:xfrm flipH="1">
              <a:off x="-3240000" y="3985986"/>
              <a:ext cx="2236901" cy="1951533"/>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in den Hintergrund, dass das Logo über dem Bild steht.</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5" name="Grafik 14">
              <a:extLst>
                <a:ext uri="{FF2B5EF4-FFF2-40B4-BE49-F238E27FC236}">
                  <a16:creationId xmlns:a16="http://schemas.microsoft.com/office/drawing/2014/main" id="{4C052567-4E4A-D7DD-A648-F8A0C26AB74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
        <p:nvSpPr>
          <p:cNvPr id="2" name="Textplatzhalter 4">
            <a:extLst>
              <a:ext uri="{FF2B5EF4-FFF2-40B4-BE49-F238E27FC236}">
                <a16:creationId xmlns:a16="http://schemas.microsoft.com/office/drawing/2014/main" id="{9134A388-31AF-57F0-5C88-A5290DAED167}"/>
              </a:ext>
            </a:extLst>
          </p:cNvPr>
          <p:cNvSpPr>
            <a:spLocks noGrp="1"/>
          </p:cNvSpPr>
          <p:nvPr>
            <p:ph type="body" sz="quarter" idx="20" hasCustomPrompt="1"/>
          </p:nvPr>
        </p:nvSpPr>
        <p:spPr>
          <a:xfrm>
            <a:off x="10302000" y="5673600"/>
            <a:ext cx="1890000" cy="1184400"/>
          </a:xfrm>
          <a:blipFill dpi="0"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p:spPr>
        <p:txBody>
          <a:bodyPr/>
          <a:lstStyle>
            <a:lvl1pPr>
              <a:defRPr sz="100"/>
            </a:lvl1pPr>
          </a:lstStyle>
          <a:p>
            <a:pPr lvl="0"/>
            <a:r>
              <a:rPr lang="de-DE" dirty="0"/>
              <a:t>   </a:t>
            </a:r>
            <a:endParaRPr lang="de-CH" dirty="0"/>
          </a:p>
        </p:txBody>
      </p:sp>
      <p:sp>
        <p:nvSpPr>
          <p:cNvPr id="8" name="Textplatzhalter 6">
            <a:extLst>
              <a:ext uri="{FF2B5EF4-FFF2-40B4-BE49-F238E27FC236}">
                <a16:creationId xmlns:a16="http://schemas.microsoft.com/office/drawing/2014/main" id="{003D9017-F6D7-9C49-F4C0-D19BD9495F7B}"/>
              </a:ext>
            </a:extLst>
          </p:cNvPr>
          <p:cNvSpPr>
            <a:spLocks noGrp="1"/>
          </p:cNvSpPr>
          <p:nvPr>
            <p:ph type="body" sz="quarter" idx="21" hasCustomPrompt="1"/>
          </p:nvPr>
        </p:nvSpPr>
        <p:spPr>
          <a:xfrm>
            <a:off x="11075229" y="5994263"/>
            <a:ext cx="874800" cy="655200"/>
          </a:xfrm>
          <a:blipFill dpi="0" rotWithShape="1">
            <a:blip r:embed="rId5">
              <a:extLst>
                <a:ext uri="{28A0092B-C50C-407E-A947-70E740481C1C}">
                  <a14:useLocalDpi xmlns:a14="http://schemas.microsoft.com/office/drawing/2010/main" val="0"/>
                </a:ext>
              </a:extLst>
            </a:blip>
            <a:srcRect/>
            <a:stretch>
              <a:fillRect/>
            </a:stretch>
          </a:blipFill>
        </p:spPr>
        <p:txBody>
          <a:bodyPr/>
          <a:lstStyle>
            <a:lvl1pPr>
              <a:defRPr sz="100"/>
            </a:lvl1pPr>
          </a:lstStyle>
          <a:p>
            <a:pPr lvl="0"/>
            <a:r>
              <a:rPr lang="de-DE" dirty="0"/>
              <a:t>   </a:t>
            </a:r>
            <a:endParaRPr lang="de-CH" dirty="0"/>
          </a:p>
        </p:txBody>
      </p:sp>
    </p:spTree>
    <p:extLst>
      <p:ext uri="{BB962C8B-B14F-4D97-AF65-F5344CB8AC3E}">
        <p14:creationId xmlns:p14="http://schemas.microsoft.com/office/powerpoint/2010/main" val="3139327805"/>
      </p:ext>
    </p:extLst>
  </p:cSld>
  <p:clrMapOvr>
    <a:masterClrMapping/>
  </p:clrMapOvr>
  <p:extLst>
    <p:ext uri="{DCECCB84-F9BA-43D5-87BE-67443E8EF086}">
      <p15:sldGuideLst xmlns:p15="http://schemas.microsoft.com/office/powerpoint/2012/main">
        <p15:guide id="3" pos="3788" userDrawn="1">
          <p15:clr>
            <a:srgbClr val="FBAE40"/>
          </p15:clr>
        </p15:guide>
        <p15:guide id="4" pos="389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2-Bilder_Krei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1890000" y="1987200"/>
            <a:ext cx="3726000" cy="3726000"/>
          </a:xfrm>
          <a:prstGeom prst="ellipse">
            <a:avLst/>
          </a:prstGeom>
          <a:noFill/>
        </p:spPr>
        <p:txBody>
          <a:bodyPr anchor="ctr" anchorCtr="0"/>
          <a:lstStyle>
            <a:lvl1pPr algn="ctr">
              <a:defRPr>
                <a:solidFill>
                  <a:schemeClr val="tx1"/>
                </a:solidFill>
              </a:defRPr>
            </a:lvl1pPr>
          </a:lstStyle>
          <a:p>
            <a:r>
              <a:rPr lang="de-DE"/>
              <a:t>Bild durch Klicken auf Symbol hinzufügen</a:t>
            </a:r>
            <a:endParaRPr lang="de-CH" dirty="0"/>
          </a:p>
        </p:txBody>
      </p:sp>
      <p:sp>
        <p:nvSpPr>
          <p:cNvPr id="7" name="Bildplatzhalter 8">
            <a:extLst>
              <a:ext uri="{FF2B5EF4-FFF2-40B4-BE49-F238E27FC236}">
                <a16:creationId xmlns:a16="http://schemas.microsoft.com/office/drawing/2014/main" id="{0705382B-00AD-7FA2-9C89-106A73E243C6}"/>
              </a:ext>
            </a:extLst>
          </p:cNvPr>
          <p:cNvSpPr>
            <a:spLocks noGrp="1"/>
          </p:cNvSpPr>
          <p:nvPr>
            <p:ph type="pic" sz="quarter" idx="15"/>
          </p:nvPr>
        </p:nvSpPr>
        <p:spPr>
          <a:xfrm>
            <a:off x="6573600" y="1987200"/>
            <a:ext cx="3726000" cy="3726000"/>
          </a:xfrm>
          <a:prstGeom prst="ellipse">
            <a:avLst/>
          </a:prstGeom>
          <a:noFill/>
        </p:spPr>
        <p:txBody>
          <a:bodyPr anchor="ctr" anchorCtr="0"/>
          <a:lstStyle>
            <a:lvl1pPr algn="ctr">
              <a:defRPr>
                <a:solidFill>
                  <a:schemeClr val="tx1"/>
                </a:solidFill>
              </a:defRPr>
            </a:lvl1pPr>
          </a:lstStyle>
          <a:p>
            <a:r>
              <a:rPr lang="de-DE"/>
              <a:t>Bild durch Klicken auf Symbol hinzufügen</a:t>
            </a:r>
            <a:endParaRPr lang="de-CH" dirty="0"/>
          </a:p>
        </p:txBody>
      </p:sp>
      <p:grpSp>
        <p:nvGrpSpPr>
          <p:cNvPr id="10" name="Gruppieren 9">
            <a:extLst>
              <a:ext uri="{FF2B5EF4-FFF2-40B4-BE49-F238E27FC236}">
                <a16:creationId xmlns:a16="http://schemas.microsoft.com/office/drawing/2014/main" id="{90119408-932A-57D4-B37D-5E4125BBB0AF}"/>
              </a:ext>
            </a:extLst>
          </p:cNvPr>
          <p:cNvGrpSpPr/>
          <p:nvPr userDrawn="1"/>
        </p:nvGrpSpPr>
        <p:grpSpPr>
          <a:xfrm>
            <a:off x="-3600350" y="1987211"/>
            <a:ext cx="2880000" cy="2186550"/>
            <a:chOff x="-3240000" y="3985986"/>
            <a:chExt cx="2236901" cy="1639909"/>
          </a:xfrm>
          <a:solidFill>
            <a:schemeClr val="accent1">
              <a:lumMod val="40000"/>
              <a:lumOff val="60000"/>
            </a:schemeClr>
          </a:solidFill>
        </p:grpSpPr>
        <p:sp>
          <p:nvSpPr>
            <p:cNvPr id="11" name="Textfeld 10">
              <a:extLst>
                <a:ext uri="{FF2B5EF4-FFF2-40B4-BE49-F238E27FC236}">
                  <a16:creationId xmlns:a16="http://schemas.microsoft.com/office/drawing/2014/main" id="{9B5B7030-E3FC-8412-D60F-9204663B827D}"/>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12" name="Grafik 11">
              <a:extLst>
                <a:ext uri="{FF2B5EF4-FFF2-40B4-BE49-F238E27FC236}">
                  <a16:creationId xmlns:a16="http://schemas.microsoft.com/office/drawing/2014/main" id="{2A775914-AD55-AEB6-64C9-DD42C8D1DF1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4906491"/>
              <a:ext cx="1542150" cy="670187"/>
            </a:xfrm>
            <a:prstGeom prst="rect">
              <a:avLst/>
            </a:prstGeom>
            <a:grpFill/>
          </p:spPr>
        </p:pic>
      </p:grpSp>
    </p:spTree>
    <p:extLst>
      <p:ext uri="{BB962C8B-B14F-4D97-AF65-F5344CB8AC3E}">
        <p14:creationId xmlns:p14="http://schemas.microsoft.com/office/powerpoint/2010/main" val="3355203431"/>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7-Bilder_Kreis_Legen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12168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1" name="Bildplatzhalter 8">
            <a:extLst>
              <a:ext uri="{FF2B5EF4-FFF2-40B4-BE49-F238E27FC236}">
                <a16:creationId xmlns:a16="http://schemas.microsoft.com/office/drawing/2014/main" id="{6E6FCB0E-D5AD-3AC6-4977-DB84787C0F16}"/>
              </a:ext>
            </a:extLst>
          </p:cNvPr>
          <p:cNvSpPr>
            <a:spLocks noGrp="1"/>
          </p:cNvSpPr>
          <p:nvPr>
            <p:ph type="pic" sz="quarter" idx="16"/>
          </p:nvPr>
        </p:nvSpPr>
        <p:spPr>
          <a:xfrm>
            <a:off x="90936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2" name="Bildplatzhalter 8">
            <a:extLst>
              <a:ext uri="{FF2B5EF4-FFF2-40B4-BE49-F238E27FC236}">
                <a16:creationId xmlns:a16="http://schemas.microsoft.com/office/drawing/2014/main" id="{BE4C9AF7-BF94-73EF-072C-9BA15A245F9F}"/>
              </a:ext>
            </a:extLst>
          </p:cNvPr>
          <p:cNvSpPr>
            <a:spLocks noGrp="1"/>
          </p:cNvSpPr>
          <p:nvPr>
            <p:ph type="pic" sz="quarter" idx="17"/>
          </p:nvPr>
        </p:nvSpPr>
        <p:spPr>
          <a:xfrm>
            <a:off x="38424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14456731-3438-1C84-6187-1929638F2D61}"/>
              </a:ext>
            </a:extLst>
          </p:cNvPr>
          <p:cNvSpPr>
            <a:spLocks noGrp="1"/>
          </p:cNvSpPr>
          <p:nvPr>
            <p:ph type="pic" sz="quarter" idx="18"/>
          </p:nvPr>
        </p:nvSpPr>
        <p:spPr>
          <a:xfrm>
            <a:off x="6468000" y="16524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6" name="Bildplatzhalter 8">
            <a:extLst>
              <a:ext uri="{FF2B5EF4-FFF2-40B4-BE49-F238E27FC236}">
                <a16:creationId xmlns:a16="http://schemas.microsoft.com/office/drawing/2014/main" id="{5BE91E92-ADD1-43A1-FE5A-BB83FADEF080}"/>
              </a:ext>
            </a:extLst>
          </p:cNvPr>
          <p:cNvSpPr>
            <a:spLocks noGrp="1"/>
          </p:cNvSpPr>
          <p:nvPr>
            <p:ph type="pic" sz="quarter" idx="21"/>
          </p:nvPr>
        </p:nvSpPr>
        <p:spPr>
          <a:xfrm>
            <a:off x="25812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7" name="Bildplatzhalter 8">
            <a:extLst>
              <a:ext uri="{FF2B5EF4-FFF2-40B4-BE49-F238E27FC236}">
                <a16:creationId xmlns:a16="http://schemas.microsoft.com/office/drawing/2014/main" id="{961F1DFC-AE6B-4731-F43F-F4DDF8D16F4F}"/>
              </a:ext>
            </a:extLst>
          </p:cNvPr>
          <p:cNvSpPr>
            <a:spLocks noGrp="1"/>
          </p:cNvSpPr>
          <p:nvPr>
            <p:ph type="pic" sz="quarter" idx="22"/>
          </p:nvPr>
        </p:nvSpPr>
        <p:spPr>
          <a:xfrm>
            <a:off x="51498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sp>
        <p:nvSpPr>
          <p:cNvPr id="18" name="Bildplatzhalter 8">
            <a:extLst>
              <a:ext uri="{FF2B5EF4-FFF2-40B4-BE49-F238E27FC236}">
                <a16:creationId xmlns:a16="http://schemas.microsoft.com/office/drawing/2014/main" id="{2BC545EF-A67D-5508-6FA9-F77C69EAE26E}"/>
              </a:ext>
            </a:extLst>
          </p:cNvPr>
          <p:cNvSpPr>
            <a:spLocks noGrp="1"/>
          </p:cNvSpPr>
          <p:nvPr>
            <p:ph type="pic" sz="quarter" idx="23"/>
          </p:nvPr>
        </p:nvSpPr>
        <p:spPr>
          <a:xfrm>
            <a:off x="7718400" y="3999600"/>
            <a:ext cx="1879200" cy="1879200"/>
          </a:xfrm>
          <a:prstGeom prst="ellipse">
            <a:avLst/>
          </a:prstGeom>
          <a:noFill/>
        </p:spPr>
        <p:txBody>
          <a:bodyPr anchor="ctr" anchorCtr="0"/>
          <a:lstStyle>
            <a:lvl1pPr algn="ctr">
              <a:defRPr sz="1400">
                <a:solidFill>
                  <a:schemeClr val="tx1"/>
                </a:solidFill>
              </a:defRPr>
            </a:lvl1pPr>
          </a:lstStyle>
          <a:p>
            <a:r>
              <a:rPr lang="de-DE"/>
              <a:t>Bild durch Klicken auf Symbol hinzufügen</a:t>
            </a:r>
            <a:endParaRPr lang="de-CH" dirty="0"/>
          </a:p>
        </p:txBody>
      </p:sp>
      <p:grpSp>
        <p:nvGrpSpPr>
          <p:cNvPr id="22" name="Gruppieren 21">
            <a:extLst>
              <a:ext uri="{FF2B5EF4-FFF2-40B4-BE49-F238E27FC236}">
                <a16:creationId xmlns:a16="http://schemas.microsoft.com/office/drawing/2014/main" id="{D5B8B45F-D36F-6007-5094-7AEC23EFFCBA}"/>
              </a:ext>
            </a:extLst>
          </p:cNvPr>
          <p:cNvGrpSpPr/>
          <p:nvPr userDrawn="1"/>
        </p:nvGrpSpPr>
        <p:grpSpPr>
          <a:xfrm>
            <a:off x="-3600350" y="1651008"/>
            <a:ext cx="2880000" cy="2186549"/>
            <a:chOff x="-3240000" y="3985986"/>
            <a:chExt cx="2236901" cy="1639909"/>
          </a:xfrm>
          <a:solidFill>
            <a:schemeClr val="accent1">
              <a:lumMod val="40000"/>
              <a:lumOff val="60000"/>
            </a:schemeClr>
          </a:solidFill>
        </p:grpSpPr>
        <p:sp>
          <p:nvSpPr>
            <p:cNvPr id="23" name="Textfeld 22">
              <a:extLst>
                <a:ext uri="{FF2B5EF4-FFF2-40B4-BE49-F238E27FC236}">
                  <a16:creationId xmlns:a16="http://schemas.microsoft.com/office/drawing/2014/main" id="{313D013C-3966-4703-FEDA-0721589C753B}"/>
                </a:ext>
              </a:extLst>
            </p:cNvPr>
            <p:cNvSpPr txBox="1"/>
            <p:nvPr userDrawn="1"/>
          </p:nvSpPr>
          <p:spPr>
            <a:xfrm flipH="1">
              <a:off x="-3240000" y="3985986"/>
              <a:ext cx="2236901" cy="1639909"/>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CH" sz="900" b="0" kern="600" dirty="0">
                <a:solidFill>
                  <a:schemeClr val="tx1"/>
                </a:solidFill>
                <a:latin typeface="+mn-lt"/>
              </a:endParaRPr>
            </a:p>
          </p:txBody>
        </p:sp>
        <p:pic>
          <p:nvPicPr>
            <p:cNvPr id="24" name="Grafik 23">
              <a:extLst>
                <a:ext uri="{FF2B5EF4-FFF2-40B4-BE49-F238E27FC236}">
                  <a16:creationId xmlns:a16="http://schemas.microsoft.com/office/drawing/2014/main" id="{E08C2896-F571-C5D5-4406-A46DA32ABC32}"/>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4906485"/>
              <a:ext cx="1542150" cy="670187"/>
            </a:xfrm>
            <a:prstGeom prst="rect">
              <a:avLst/>
            </a:prstGeom>
            <a:grpFill/>
          </p:spPr>
        </p:pic>
      </p:grpSp>
      <p:sp>
        <p:nvSpPr>
          <p:cNvPr id="7" name="Textplatzhalter 44">
            <a:extLst>
              <a:ext uri="{FF2B5EF4-FFF2-40B4-BE49-F238E27FC236}">
                <a16:creationId xmlns:a16="http://schemas.microsoft.com/office/drawing/2014/main" id="{5D0117C9-5C70-1E96-5981-4405A2D30523}"/>
              </a:ext>
            </a:extLst>
          </p:cNvPr>
          <p:cNvSpPr>
            <a:spLocks noGrp="1"/>
          </p:cNvSpPr>
          <p:nvPr>
            <p:ph type="body" sz="quarter" idx="30" hasCustomPrompt="1"/>
          </p:nvPr>
        </p:nvSpPr>
        <p:spPr>
          <a:xfrm>
            <a:off x="64680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5" name="Textplatzhalter 44">
            <a:extLst>
              <a:ext uri="{FF2B5EF4-FFF2-40B4-BE49-F238E27FC236}">
                <a16:creationId xmlns:a16="http://schemas.microsoft.com/office/drawing/2014/main" id="{C34F65CF-9261-6761-F55E-C1E3703429D7}"/>
              </a:ext>
            </a:extLst>
          </p:cNvPr>
          <p:cNvSpPr>
            <a:spLocks noGrp="1"/>
          </p:cNvSpPr>
          <p:nvPr>
            <p:ph type="body" sz="quarter" idx="31" hasCustomPrompt="1"/>
          </p:nvPr>
        </p:nvSpPr>
        <p:spPr>
          <a:xfrm>
            <a:off x="9093600" y="35316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6" name="Textplatzhalter 44">
            <a:extLst>
              <a:ext uri="{FF2B5EF4-FFF2-40B4-BE49-F238E27FC236}">
                <a16:creationId xmlns:a16="http://schemas.microsoft.com/office/drawing/2014/main" id="{25E2A4DD-C9AB-584E-230E-D426F38C34F2}"/>
              </a:ext>
            </a:extLst>
          </p:cNvPr>
          <p:cNvSpPr>
            <a:spLocks noGrp="1"/>
          </p:cNvSpPr>
          <p:nvPr>
            <p:ph type="body" sz="quarter" idx="32" hasCustomPrompt="1"/>
          </p:nvPr>
        </p:nvSpPr>
        <p:spPr>
          <a:xfrm>
            <a:off x="7718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7" name="Textplatzhalter 44">
            <a:extLst>
              <a:ext uri="{FF2B5EF4-FFF2-40B4-BE49-F238E27FC236}">
                <a16:creationId xmlns:a16="http://schemas.microsoft.com/office/drawing/2014/main" id="{C7DF7A89-9C5D-2C85-234D-AFAAFDF9CED5}"/>
              </a:ext>
            </a:extLst>
          </p:cNvPr>
          <p:cNvSpPr>
            <a:spLocks noGrp="1"/>
          </p:cNvSpPr>
          <p:nvPr>
            <p:ph type="body" sz="quarter" idx="33" hasCustomPrompt="1"/>
          </p:nvPr>
        </p:nvSpPr>
        <p:spPr>
          <a:xfrm>
            <a:off x="12168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8" name="Textplatzhalter 44">
            <a:extLst>
              <a:ext uri="{FF2B5EF4-FFF2-40B4-BE49-F238E27FC236}">
                <a16:creationId xmlns:a16="http://schemas.microsoft.com/office/drawing/2014/main" id="{6C81B383-CD52-0BE4-BA17-925DEC959950}"/>
              </a:ext>
            </a:extLst>
          </p:cNvPr>
          <p:cNvSpPr>
            <a:spLocks noGrp="1"/>
          </p:cNvSpPr>
          <p:nvPr>
            <p:ph type="body" sz="quarter" idx="34" hasCustomPrompt="1"/>
          </p:nvPr>
        </p:nvSpPr>
        <p:spPr>
          <a:xfrm>
            <a:off x="3842400" y="35369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29" name="Textplatzhalter 44">
            <a:extLst>
              <a:ext uri="{FF2B5EF4-FFF2-40B4-BE49-F238E27FC236}">
                <a16:creationId xmlns:a16="http://schemas.microsoft.com/office/drawing/2014/main" id="{A6D0E5DC-103B-1433-4C29-BDE45AEF5F94}"/>
              </a:ext>
            </a:extLst>
          </p:cNvPr>
          <p:cNvSpPr>
            <a:spLocks noGrp="1"/>
          </p:cNvSpPr>
          <p:nvPr>
            <p:ph type="body" sz="quarter" idx="35" hasCustomPrompt="1"/>
          </p:nvPr>
        </p:nvSpPr>
        <p:spPr>
          <a:xfrm>
            <a:off x="2581200" y="5884124"/>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
        <p:nvSpPr>
          <p:cNvPr id="30" name="Textplatzhalter 44">
            <a:extLst>
              <a:ext uri="{FF2B5EF4-FFF2-40B4-BE49-F238E27FC236}">
                <a16:creationId xmlns:a16="http://schemas.microsoft.com/office/drawing/2014/main" id="{B09B2FCC-5BB8-2463-611D-D052C8E7BDB6}"/>
              </a:ext>
            </a:extLst>
          </p:cNvPr>
          <p:cNvSpPr>
            <a:spLocks noGrp="1"/>
          </p:cNvSpPr>
          <p:nvPr>
            <p:ph type="body" sz="quarter" idx="36" hasCustomPrompt="1"/>
          </p:nvPr>
        </p:nvSpPr>
        <p:spPr>
          <a:xfrm>
            <a:off x="5156400" y="5878800"/>
            <a:ext cx="1879200" cy="309337"/>
          </a:xfrm>
        </p:spPr>
        <p:txBody>
          <a:bodyPr tIns="90000">
            <a:spAutoFit/>
          </a:bodyPr>
          <a:lstStyle>
            <a:lvl1pPr marL="0" indent="0" algn="ctr">
              <a:spcBef>
                <a:spcPts val="0"/>
              </a:spcBef>
              <a:buFont typeface="Arial" panose="020B0604020202020204" pitchFamily="34" charset="0"/>
              <a:buNone/>
              <a:defRPr sz="1400">
                <a:latin typeface="+mn-lt"/>
              </a:defRPr>
            </a:lvl1pPr>
            <a:lvl2pPr marL="0" indent="0" algn="ctr">
              <a:spcBef>
                <a:spcPts val="0"/>
              </a:spcBef>
              <a:buFont typeface="Arial" panose="020B0604020202020204" pitchFamily="34" charset="0"/>
              <a:buNone/>
              <a:defRPr sz="1400">
                <a:latin typeface="+mn-lt"/>
              </a:defRPr>
            </a:lvl2pPr>
            <a:lvl3pPr marL="0" indent="0" algn="ctr">
              <a:spcBef>
                <a:spcPts val="0"/>
              </a:spcBef>
              <a:buNone/>
              <a:defRPr sz="1400">
                <a:latin typeface="+mn-lt"/>
              </a:defRPr>
            </a:lvl3pPr>
            <a:lvl4pPr marL="0" indent="0" algn="ctr">
              <a:spcBef>
                <a:spcPts val="0"/>
              </a:spcBef>
              <a:buNone/>
              <a:defRPr sz="1400">
                <a:latin typeface="+mn-lt"/>
              </a:defRPr>
            </a:lvl4pPr>
            <a:lvl5pPr marL="0" indent="0" algn="ctr">
              <a:spcBef>
                <a:spcPts val="0"/>
              </a:spcBef>
              <a:buFont typeface="Arial" panose="020B0604020202020204" pitchFamily="34" charset="0"/>
              <a:buNone/>
              <a:defRPr sz="1400">
                <a:latin typeface="+mn-lt"/>
              </a:defRPr>
            </a:lvl5pPr>
            <a:lvl6pPr marL="0" indent="0" algn="ctr">
              <a:spcBef>
                <a:spcPts val="0"/>
              </a:spcBef>
              <a:buFont typeface="Arial" panose="020B0604020202020204" pitchFamily="34" charset="0"/>
              <a:buNone/>
              <a:defRPr sz="1400">
                <a:latin typeface="+mn-lt"/>
              </a:defRPr>
            </a:lvl6pPr>
            <a:lvl7pPr marL="0" indent="0" algn="ctr">
              <a:spcBef>
                <a:spcPts val="0"/>
              </a:spcBef>
              <a:buFont typeface="Arial" panose="020B0604020202020204" pitchFamily="34" charset="0"/>
              <a:buNone/>
              <a:defRPr sz="1400">
                <a:latin typeface="+mn-lt"/>
              </a:defRPr>
            </a:lvl7pPr>
            <a:lvl8pPr marL="0" indent="0" algn="ctr">
              <a:spcBef>
                <a:spcPts val="0"/>
              </a:spcBef>
              <a:buFont typeface="Arial" panose="020B0604020202020204" pitchFamily="34" charset="0"/>
              <a:buNone/>
              <a:defRPr sz="1400">
                <a:latin typeface="+mn-lt"/>
              </a:defRPr>
            </a:lvl8pPr>
            <a:lvl9pPr marL="0" indent="0" algn="ctr">
              <a:spcBef>
                <a:spcPts val="0"/>
              </a:spcBef>
              <a:buFont typeface="Arial" panose="020B0604020202020204" pitchFamily="34" charset="0"/>
              <a:buNone/>
              <a:defRPr sz="1400">
                <a:latin typeface="+mn-lt"/>
              </a:defRPr>
            </a:lvl9pPr>
          </a:lstStyle>
          <a:p>
            <a:pPr lvl="0"/>
            <a:r>
              <a:rPr lang="de-DE" dirty="0"/>
              <a:t>Text eingeben</a:t>
            </a:r>
            <a:endParaRPr lang="de-CH" dirty="0"/>
          </a:p>
        </p:txBody>
      </p:sp>
    </p:spTree>
    <p:extLst>
      <p:ext uri="{BB962C8B-B14F-4D97-AF65-F5344CB8AC3E}">
        <p14:creationId xmlns:p14="http://schemas.microsoft.com/office/powerpoint/2010/main" val="613959991"/>
      </p:ext>
    </p:extLst>
  </p:cSld>
  <p:clrMapOvr>
    <a:masterClrMapping/>
  </p:clrMapOvr>
  <p:extLst>
    <p:ext uri="{DCECCB84-F9BA-43D5-87BE-67443E8EF086}">
      <p15:sldGuideLst xmlns:p15="http://schemas.microsoft.com/office/powerpoint/2012/main">
        <p15:guide id="2" orient="horz" pos="1040" userDrawn="1">
          <p15:clr>
            <a:srgbClr val="FBAE40"/>
          </p15:clr>
        </p15:guide>
        <p15:guide id="5" orient="horz" pos="2519"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D284C5-7697-0264-2E59-04D131536391}"/>
              </a:ext>
            </a:extLst>
          </p:cNvPr>
          <p:cNvSpPr>
            <a:spLocks noGrp="1"/>
          </p:cNvSpPr>
          <p:nvPr>
            <p:ph type="title" hasCustomPrompt="1"/>
          </p:nvPr>
        </p:nvSpPr>
        <p:spPr>
          <a:xfrm>
            <a:off x="606425" y="759222"/>
            <a:ext cx="10979150" cy="672732"/>
          </a:xfrm>
        </p:spPr>
        <p:txBody>
          <a:bodyPr/>
          <a:lstStyle>
            <a:lvl1pPr>
              <a:defRPr/>
            </a:lvl1pPr>
          </a:lstStyle>
          <a:p>
            <a:r>
              <a:rPr lang="de-DE" dirty="0"/>
              <a:t>Titel eingeben</a:t>
            </a:r>
            <a:endParaRPr lang="de-CH" dirty="0"/>
          </a:p>
        </p:txBody>
      </p:sp>
      <p:sp>
        <p:nvSpPr>
          <p:cNvPr id="4" name="Datumsplatzhalter 3">
            <a:extLst>
              <a:ext uri="{FF2B5EF4-FFF2-40B4-BE49-F238E27FC236}">
                <a16:creationId xmlns:a16="http://schemas.microsoft.com/office/drawing/2014/main" id="{A9F03AFC-22D9-5599-C29E-FC9BFAC435EB}"/>
              </a:ext>
            </a:extLst>
          </p:cNvPr>
          <p:cNvSpPr>
            <a:spLocks noGrp="1"/>
          </p:cNvSpPr>
          <p:nvPr>
            <p:ph type="dt" sz="half" idx="10"/>
          </p:nvPr>
        </p:nvSpPr>
        <p:spPr>
          <a:xfrm>
            <a:off x="606425" y="7307232"/>
            <a:ext cx="2616533" cy="365125"/>
          </a:xfrm>
        </p:spPr>
        <p:txBody>
          <a:bodyPr/>
          <a:lstStyle/>
          <a:p>
            <a:fld id="{8B15DE82-5151-406C-8B7C-88CF7C09C4D5}" type="datetimeFigureOut">
              <a:rPr lang="de-CH" smtClean="0"/>
              <a:t>28.02.25</a:t>
            </a:fld>
            <a:endParaRPr lang="de-CH"/>
          </a:p>
        </p:txBody>
      </p:sp>
      <p:sp>
        <p:nvSpPr>
          <p:cNvPr id="5" name="Fußzeilenplatzhalter 4">
            <a:extLst>
              <a:ext uri="{FF2B5EF4-FFF2-40B4-BE49-F238E27FC236}">
                <a16:creationId xmlns:a16="http://schemas.microsoft.com/office/drawing/2014/main" id="{AAC25C89-EE7B-A4CB-AFDC-24BB2465CD0C}"/>
              </a:ext>
            </a:extLst>
          </p:cNvPr>
          <p:cNvSpPr>
            <a:spLocks noGrp="1"/>
          </p:cNvSpPr>
          <p:nvPr>
            <p:ph type="ftr" sz="quarter" idx="11"/>
          </p:nvPr>
        </p:nvSpPr>
        <p:spPr>
          <a:xfrm>
            <a:off x="3394075" y="7307232"/>
            <a:ext cx="5404183" cy="365125"/>
          </a:xfrm>
        </p:spPr>
        <p:txBody>
          <a:bodyPr/>
          <a:lstStyle/>
          <a:p>
            <a:endParaRPr lang="de-CH"/>
          </a:p>
        </p:txBody>
      </p:sp>
      <p:sp>
        <p:nvSpPr>
          <p:cNvPr id="6" name="Foliennummernplatzhalter 5">
            <a:extLst>
              <a:ext uri="{FF2B5EF4-FFF2-40B4-BE49-F238E27FC236}">
                <a16:creationId xmlns:a16="http://schemas.microsoft.com/office/drawing/2014/main" id="{70D96690-9D72-BF70-6C74-B1EDF9551FD1}"/>
              </a:ext>
            </a:extLst>
          </p:cNvPr>
          <p:cNvSpPr>
            <a:spLocks noGrp="1"/>
          </p:cNvSpPr>
          <p:nvPr>
            <p:ph type="sldNum" sz="quarter" idx="12"/>
          </p:nvPr>
        </p:nvSpPr>
        <p:spPr>
          <a:xfrm>
            <a:off x="8969375" y="7307232"/>
            <a:ext cx="2616200" cy="365125"/>
          </a:xfrm>
        </p:spPr>
        <p:txBody>
          <a:bodyPr/>
          <a:lstStyle/>
          <a:p>
            <a:fld id="{C5328619-05AF-4BF1-B452-9B5E471B5B92}" type="slidenum">
              <a:rPr lang="de-CH" smtClean="0"/>
              <a:t>‹Nr.›</a:t>
            </a:fld>
            <a:endParaRPr lang="de-CH"/>
          </a:p>
        </p:txBody>
      </p:sp>
      <p:sp>
        <p:nvSpPr>
          <p:cNvPr id="8" name="Textplatzhalter 7">
            <a:extLst>
              <a:ext uri="{FF2B5EF4-FFF2-40B4-BE49-F238E27FC236}">
                <a16:creationId xmlns:a16="http://schemas.microsoft.com/office/drawing/2014/main" id="{94119726-EFF3-ACF3-DA14-1B6B65DAC829}"/>
              </a:ext>
            </a:extLst>
          </p:cNvPr>
          <p:cNvSpPr>
            <a:spLocks noGrp="1"/>
          </p:cNvSpPr>
          <p:nvPr>
            <p:ph type="body" sz="quarter" idx="13" hasCustomPrompt="1"/>
          </p:nvPr>
        </p:nvSpPr>
        <p:spPr>
          <a:xfrm>
            <a:off x="606425" y="-1"/>
            <a:ext cx="10979150" cy="759223"/>
          </a:xfrm>
        </p:spPr>
        <p:txBody>
          <a:bodyPr anchor="b" anchorCtr="0"/>
          <a:lstStyle>
            <a:lvl1pPr marL="0" indent="0">
              <a:buFont typeface="Arial" panose="020B0604020202020204" pitchFamily="34" charset="0"/>
              <a:buNone/>
              <a:defRPr sz="1200" b="1">
                <a:solidFill>
                  <a:schemeClr val="accent1"/>
                </a:solidFill>
                <a:latin typeface="+mj-lt"/>
              </a:defRPr>
            </a:lvl1pPr>
            <a:lvl2pPr marL="0" indent="0">
              <a:buFont typeface="Arial" panose="020B0604020202020204" pitchFamily="34" charset="0"/>
              <a:buNone/>
              <a:defRPr sz="1200" b="1">
                <a:solidFill>
                  <a:schemeClr val="accent1"/>
                </a:solidFill>
                <a:latin typeface="+mj-lt"/>
              </a:defRPr>
            </a:lvl2pPr>
            <a:lvl3pPr marL="0" indent="0">
              <a:spcBef>
                <a:spcPts val="0"/>
              </a:spcBef>
              <a:buNone/>
              <a:defRPr sz="1200" b="1">
                <a:solidFill>
                  <a:schemeClr val="accent1"/>
                </a:solidFill>
                <a:latin typeface="+mj-lt"/>
              </a:defRPr>
            </a:lvl3pPr>
            <a:lvl4pPr marL="0" indent="0">
              <a:buNone/>
              <a:defRPr sz="1200" b="1">
                <a:solidFill>
                  <a:schemeClr val="accent1"/>
                </a:solidFill>
                <a:latin typeface="+mj-lt"/>
              </a:defRPr>
            </a:lvl4pPr>
            <a:lvl5pPr marL="0" indent="0">
              <a:buFont typeface="Arial" panose="020B0604020202020204" pitchFamily="34" charset="0"/>
              <a:buNone/>
              <a:defRPr sz="1200" b="1">
                <a:solidFill>
                  <a:schemeClr val="accent1"/>
                </a:solidFill>
                <a:latin typeface="+mj-lt"/>
              </a:defRPr>
            </a:lvl5pPr>
            <a:lvl6pPr marL="0" indent="0">
              <a:buFont typeface="Arial" panose="020B0604020202020204" pitchFamily="34" charset="0"/>
              <a:buNone/>
              <a:defRPr sz="1200" b="1">
                <a:solidFill>
                  <a:schemeClr val="accent1"/>
                </a:solidFill>
                <a:latin typeface="+mj-lt"/>
              </a:defRPr>
            </a:lvl6pPr>
            <a:lvl7pPr marL="0" indent="0">
              <a:buFont typeface="Arial" panose="020B0604020202020204" pitchFamily="34" charset="0"/>
              <a:buNone/>
              <a:defRPr sz="1200" b="1">
                <a:solidFill>
                  <a:schemeClr val="accent1"/>
                </a:solidFill>
                <a:latin typeface="+mj-lt"/>
              </a:defRPr>
            </a:lvl7pPr>
            <a:lvl8pPr marL="0" indent="0">
              <a:buFont typeface="Arial" panose="020B0604020202020204" pitchFamily="34" charset="0"/>
              <a:buNone/>
              <a:defRPr sz="1200" b="1">
                <a:solidFill>
                  <a:schemeClr val="accent1"/>
                </a:solidFill>
                <a:latin typeface="+mj-lt"/>
              </a:defRPr>
            </a:lvl8pPr>
            <a:lvl9pPr marL="0" indent="0">
              <a:buFont typeface="Arial" panose="020B0604020202020204" pitchFamily="34" charset="0"/>
              <a:buNone/>
              <a:defRPr sz="1200" b="1">
                <a:solidFill>
                  <a:schemeClr val="accent1"/>
                </a:solidFill>
                <a:latin typeface="+mj-lt"/>
              </a:defRPr>
            </a:lvl9pPr>
          </a:lstStyle>
          <a:p>
            <a:pPr lvl="0"/>
            <a:r>
              <a:rPr lang="de-DE" dirty="0"/>
              <a:t>Titel des Kapitel / Thema</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9" name="Bildplatzhalter 8">
            <a:extLst>
              <a:ext uri="{FF2B5EF4-FFF2-40B4-BE49-F238E27FC236}">
                <a16:creationId xmlns:a16="http://schemas.microsoft.com/office/drawing/2014/main" id="{D8DE1FEA-93FE-67A5-0181-54775600E635}"/>
              </a:ext>
            </a:extLst>
          </p:cNvPr>
          <p:cNvSpPr>
            <a:spLocks noGrp="1"/>
          </p:cNvSpPr>
          <p:nvPr>
            <p:ph type="pic" sz="quarter" idx="14"/>
          </p:nvPr>
        </p:nvSpPr>
        <p:spPr>
          <a:xfrm>
            <a:off x="606425"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0" name="Textplatzhalter 9">
            <a:extLst>
              <a:ext uri="{FF2B5EF4-FFF2-40B4-BE49-F238E27FC236}">
                <a16:creationId xmlns:a16="http://schemas.microsoft.com/office/drawing/2014/main" id="{DB57019C-6D48-8153-B9F4-BC994C65EE39}"/>
              </a:ext>
            </a:extLst>
          </p:cNvPr>
          <p:cNvSpPr>
            <a:spLocks noGrp="1"/>
          </p:cNvSpPr>
          <p:nvPr>
            <p:ph type="body" sz="quarter" idx="15" hasCustomPrompt="1"/>
          </p:nvPr>
        </p:nvSpPr>
        <p:spPr>
          <a:xfrm>
            <a:off x="606425"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1" name="Bildplatzhalter 8">
            <a:extLst>
              <a:ext uri="{FF2B5EF4-FFF2-40B4-BE49-F238E27FC236}">
                <a16:creationId xmlns:a16="http://schemas.microsoft.com/office/drawing/2014/main" id="{41BC7BF5-0F27-8482-AE76-45350B28BD44}"/>
              </a:ext>
            </a:extLst>
          </p:cNvPr>
          <p:cNvSpPr>
            <a:spLocks noGrp="1"/>
          </p:cNvSpPr>
          <p:nvPr>
            <p:ph type="pic" sz="quarter" idx="16"/>
          </p:nvPr>
        </p:nvSpPr>
        <p:spPr>
          <a:xfrm>
            <a:off x="3393742"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2" name="Bildplatzhalter 8">
            <a:extLst>
              <a:ext uri="{FF2B5EF4-FFF2-40B4-BE49-F238E27FC236}">
                <a16:creationId xmlns:a16="http://schemas.microsoft.com/office/drawing/2014/main" id="{DD6BF038-BC62-BB3E-D131-393E2324091C}"/>
              </a:ext>
            </a:extLst>
          </p:cNvPr>
          <p:cNvSpPr>
            <a:spLocks noGrp="1"/>
          </p:cNvSpPr>
          <p:nvPr>
            <p:ph type="pic" sz="quarter" idx="17"/>
          </p:nvPr>
        </p:nvSpPr>
        <p:spPr>
          <a:xfrm>
            <a:off x="6181059"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3" name="Bildplatzhalter 8">
            <a:extLst>
              <a:ext uri="{FF2B5EF4-FFF2-40B4-BE49-F238E27FC236}">
                <a16:creationId xmlns:a16="http://schemas.microsoft.com/office/drawing/2014/main" id="{BBFED210-AC39-D4BF-67F7-EBCFDCDCC9E0}"/>
              </a:ext>
            </a:extLst>
          </p:cNvPr>
          <p:cNvSpPr>
            <a:spLocks noGrp="1"/>
          </p:cNvSpPr>
          <p:nvPr>
            <p:ph type="pic" sz="quarter" idx="18"/>
          </p:nvPr>
        </p:nvSpPr>
        <p:spPr>
          <a:xfrm>
            <a:off x="8968375" y="2667600"/>
            <a:ext cx="2617200" cy="2617200"/>
          </a:xfrm>
          <a:solidFill>
            <a:schemeClr val="accent3"/>
          </a:solidFill>
        </p:spPr>
        <p:txBody>
          <a:bodyPr anchor="ctr" anchorCtr="0"/>
          <a:lstStyle>
            <a:lvl1pPr algn="ctr">
              <a:defRPr>
                <a:solidFill>
                  <a:schemeClr val="bg1"/>
                </a:solidFill>
              </a:defRPr>
            </a:lvl1pPr>
          </a:lstStyle>
          <a:p>
            <a:r>
              <a:rPr lang="de-DE"/>
              <a:t>Bild durch Klicken auf Symbol hinzufügen</a:t>
            </a:r>
            <a:endParaRPr lang="de-CH" dirty="0"/>
          </a:p>
        </p:txBody>
      </p:sp>
      <p:sp>
        <p:nvSpPr>
          <p:cNvPr id="15" name="Textplatzhalter 9">
            <a:extLst>
              <a:ext uri="{FF2B5EF4-FFF2-40B4-BE49-F238E27FC236}">
                <a16:creationId xmlns:a16="http://schemas.microsoft.com/office/drawing/2014/main" id="{A628F5DE-6DEB-9842-58CA-8B29481D1A6E}"/>
              </a:ext>
            </a:extLst>
          </p:cNvPr>
          <p:cNvSpPr>
            <a:spLocks noGrp="1"/>
          </p:cNvSpPr>
          <p:nvPr>
            <p:ph type="body" sz="quarter" idx="19" hasCustomPrompt="1"/>
          </p:nvPr>
        </p:nvSpPr>
        <p:spPr>
          <a:xfrm>
            <a:off x="3393742"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6" name="Textplatzhalter 9">
            <a:extLst>
              <a:ext uri="{FF2B5EF4-FFF2-40B4-BE49-F238E27FC236}">
                <a16:creationId xmlns:a16="http://schemas.microsoft.com/office/drawing/2014/main" id="{90D849B9-23A0-19D6-FAA2-A83C2E49548D}"/>
              </a:ext>
            </a:extLst>
          </p:cNvPr>
          <p:cNvSpPr>
            <a:spLocks noGrp="1"/>
          </p:cNvSpPr>
          <p:nvPr>
            <p:ph type="body" sz="quarter" idx="20" hasCustomPrompt="1"/>
          </p:nvPr>
        </p:nvSpPr>
        <p:spPr>
          <a:xfrm>
            <a:off x="6181059"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7" name="Textplatzhalter 9">
            <a:extLst>
              <a:ext uri="{FF2B5EF4-FFF2-40B4-BE49-F238E27FC236}">
                <a16:creationId xmlns:a16="http://schemas.microsoft.com/office/drawing/2014/main" id="{7AEB467E-3AA6-E08E-9C99-62467A57E44F}"/>
              </a:ext>
            </a:extLst>
          </p:cNvPr>
          <p:cNvSpPr>
            <a:spLocks noGrp="1"/>
          </p:cNvSpPr>
          <p:nvPr>
            <p:ph type="body" sz="quarter" idx="21" hasCustomPrompt="1"/>
          </p:nvPr>
        </p:nvSpPr>
        <p:spPr>
          <a:xfrm>
            <a:off x="8968375" y="1739227"/>
            <a:ext cx="2617200" cy="928373"/>
          </a:xfrm>
        </p:spPr>
        <p:txBody>
          <a:bodyPr bIns="216000" anchor="b" anchorCtr="0"/>
          <a:lstStyle>
            <a:lvl1pPr marL="0" indent="0">
              <a:buFont typeface="Arial" panose="020B0604020202020204" pitchFamily="34" charset="0"/>
              <a:buNone/>
              <a:defRPr sz="2200">
                <a:latin typeface="+mn-lt"/>
              </a:defRPr>
            </a:lvl1pPr>
            <a:lvl2pPr marL="0" indent="0">
              <a:buFont typeface="Arial" panose="020B0604020202020204" pitchFamily="34" charset="0"/>
              <a:buNone/>
              <a:defRPr sz="2200" b="0">
                <a:latin typeface="+mn-lt"/>
              </a:defRPr>
            </a:lvl2pPr>
            <a:lvl3pPr marL="0" indent="0">
              <a:spcBef>
                <a:spcPts val="0"/>
              </a:spcBef>
              <a:buNone/>
              <a:defRPr sz="2200">
                <a:latin typeface="+mn-lt"/>
              </a:defRPr>
            </a:lvl3pPr>
            <a:lvl4pPr marL="0" indent="0">
              <a:buNone/>
              <a:defRPr sz="2200">
                <a:latin typeface="+mn-lt"/>
              </a:defRPr>
            </a:lvl4pPr>
            <a:lvl5pPr marL="0" indent="0">
              <a:buFont typeface="Arial" panose="020B0604020202020204" pitchFamily="34" charset="0"/>
              <a:buNone/>
              <a:defRPr sz="2200">
                <a:latin typeface="+mn-lt"/>
              </a:defRPr>
            </a:lvl5pPr>
            <a:lvl6pPr marL="0" indent="0">
              <a:buFont typeface="Arial" panose="020B0604020202020204" pitchFamily="34" charset="0"/>
              <a:buNone/>
              <a:defRPr sz="2200">
                <a:latin typeface="+mn-lt"/>
              </a:defRPr>
            </a:lvl6pPr>
            <a:lvl7pPr marL="0" indent="0">
              <a:buFont typeface="Arial" panose="020B0604020202020204" pitchFamily="34" charset="0"/>
              <a:buNone/>
              <a:defRPr sz="2200">
                <a:latin typeface="+mn-lt"/>
              </a:defRPr>
            </a:lvl7pPr>
            <a:lvl8pPr marL="0" indent="0">
              <a:buFont typeface="Arial" panose="020B0604020202020204" pitchFamily="34" charset="0"/>
              <a:buNone/>
              <a:defRPr sz="2200">
                <a:latin typeface="+mn-lt"/>
              </a:defRPr>
            </a:lvl8pPr>
            <a:lvl9pPr marL="0" indent="0">
              <a:buFont typeface="Arial" panose="020B0604020202020204" pitchFamily="34" charset="0"/>
              <a:buNone/>
              <a:defRPr sz="2200">
                <a:latin typeface="+mn-lt"/>
              </a:defRPr>
            </a:lvl9pPr>
          </a:lstStyle>
          <a:p>
            <a:pPr lvl="0"/>
            <a:r>
              <a:rPr lang="de-DE" dirty="0"/>
              <a:t>Untertitel</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8" name="Textplatzhalter 9">
            <a:extLst>
              <a:ext uri="{FF2B5EF4-FFF2-40B4-BE49-F238E27FC236}">
                <a16:creationId xmlns:a16="http://schemas.microsoft.com/office/drawing/2014/main" id="{2193C52B-883B-5C93-A3CA-4E880BB877AD}"/>
              </a:ext>
            </a:extLst>
          </p:cNvPr>
          <p:cNvSpPr>
            <a:spLocks noGrp="1"/>
          </p:cNvSpPr>
          <p:nvPr>
            <p:ph type="body" sz="quarter" idx="22" hasCustomPrompt="1"/>
          </p:nvPr>
        </p:nvSpPr>
        <p:spPr>
          <a:xfrm>
            <a:off x="815225"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19" name="Textplatzhalter 9">
            <a:extLst>
              <a:ext uri="{FF2B5EF4-FFF2-40B4-BE49-F238E27FC236}">
                <a16:creationId xmlns:a16="http://schemas.microsoft.com/office/drawing/2014/main" id="{01CCF559-63F9-A0B6-9C01-A840C80B6C8F}"/>
              </a:ext>
            </a:extLst>
          </p:cNvPr>
          <p:cNvSpPr>
            <a:spLocks noGrp="1"/>
          </p:cNvSpPr>
          <p:nvPr>
            <p:ph type="body" sz="quarter" idx="23" hasCustomPrompt="1"/>
          </p:nvPr>
        </p:nvSpPr>
        <p:spPr>
          <a:xfrm>
            <a:off x="3602542"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20" name="Textplatzhalter 9">
            <a:extLst>
              <a:ext uri="{FF2B5EF4-FFF2-40B4-BE49-F238E27FC236}">
                <a16:creationId xmlns:a16="http://schemas.microsoft.com/office/drawing/2014/main" id="{073360B6-B3B7-5395-CDF8-F83AD281E701}"/>
              </a:ext>
            </a:extLst>
          </p:cNvPr>
          <p:cNvSpPr>
            <a:spLocks noGrp="1"/>
          </p:cNvSpPr>
          <p:nvPr>
            <p:ph type="body" sz="quarter" idx="24" hasCustomPrompt="1"/>
          </p:nvPr>
        </p:nvSpPr>
        <p:spPr>
          <a:xfrm>
            <a:off x="6389859" y="5666083"/>
            <a:ext cx="2408400" cy="928373"/>
          </a:xfrm>
        </p:spPr>
        <p:txBody>
          <a:bodyPr bIns="216000" anchor="t" anchorCtr="0"/>
          <a:lstStyle>
            <a:lvl1pPr marL="0" indent="0">
              <a:buFont typeface="Arial" panose="020B0604020202020204" pitchFamily="34" charset="0"/>
              <a:buNone/>
              <a:defRPr sz="1200">
                <a:latin typeface="+mn-lt"/>
              </a:defRPr>
            </a:lvl1pPr>
            <a:lvl2pPr marL="0" indent="0">
              <a:buFont typeface="Arial" panose="020B0604020202020204" pitchFamily="34" charset="0"/>
              <a:buNone/>
              <a:defRPr sz="1200" b="0">
                <a:latin typeface="+mn-lt"/>
              </a:defRPr>
            </a:lvl2pPr>
            <a:lvl3pPr marL="0" indent="0">
              <a:spcBef>
                <a:spcPts val="0"/>
              </a:spcBef>
              <a:buNone/>
              <a:defRPr sz="1200">
                <a:latin typeface="+mn-lt"/>
              </a:defRPr>
            </a:lvl3pPr>
            <a:lvl4pPr marL="0" indent="0">
              <a:buNone/>
              <a:defRPr sz="1200">
                <a:latin typeface="+mn-lt"/>
              </a:defRPr>
            </a:lvl4pPr>
            <a:lvl5pPr marL="0" indent="0">
              <a:buFont typeface="Arial" panose="020B0604020202020204" pitchFamily="34" charset="0"/>
              <a:buNone/>
              <a:defRPr sz="1200">
                <a:latin typeface="+mn-lt"/>
              </a:defRPr>
            </a:lvl5pPr>
            <a:lvl6pPr marL="0" indent="0">
              <a:buFont typeface="Arial" panose="020B0604020202020204" pitchFamily="34" charset="0"/>
              <a:buNone/>
              <a:defRPr sz="1200">
                <a:latin typeface="+mn-lt"/>
              </a:defRPr>
            </a:lvl6pPr>
            <a:lvl7pPr marL="0" indent="0">
              <a:buFont typeface="Arial" panose="020B0604020202020204" pitchFamily="34" charset="0"/>
              <a:buNone/>
              <a:defRPr sz="1200">
                <a:latin typeface="+mn-lt"/>
              </a:defRPr>
            </a:lvl7pPr>
            <a:lvl8pPr marL="0" indent="0">
              <a:buFont typeface="Arial" panose="020B0604020202020204" pitchFamily="34" charset="0"/>
              <a:buNone/>
              <a:defRPr sz="1200">
                <a:latin typeface="+mn-lt"/>
              </a:defRPr>
            </a:lvl8pPr>
            <a:lvl9pPr marL="0" indent="0">
              <a:buFont typeface="Arial" panose="020B0604020202020204" pitchFamily="34" charset="0"/>
              <a:buNone/>
              <a:defRPr sz="1200">
                <a:latin typeface="+mn-lt"/>
              </a:defRPr>
            </a:lvl9pPr>
          </a:lstStyle>
          <a:p>
            <a:pPr lvl="0"/>
            <a:r>
              <a:rPr lang="de-DE" dirty="0"/>
              <a:t>Legende eingeben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22" name="Bildplatzhalter 8">
            <a:extLst>
              <a:ext uri="{FF2B5EF4-FFF2-40B4-BE49-F238E27FC236}">
                <a16:creationId xmlns:a16="http://schemas.microsoft.com/office/drawing/2014/main" id="{45846806-5A09-EAD0-D870-ECE044774095}"/>
              </a:ext>
            </a:extLst>
          </p:cNvPr>
          <p:cNvSpPr>
            <a:spLocks noGrp="1"/>
          </p:cNvSpPr>
          <p:nvPr>
            <p:ph type="pic" sz="quarter" idx="26" hasCustomPrompt="1"/>
          </p:nvPr>
        </p:nvSpPr>
        <p:spPr>
          <a:xfrm>
            <a:off x="606425" y="5682903"/>
            <a:ext cx="154800" cy="154800"/>
          </a:xfrm>
          <a:solidFill>
            <a:schemeClr val="accent6"/>
          </a:solidFill>
        </p:spPr>
        <p:txBody>
          <a:bodyPr anchor="ctr" anchorCtr="0"/>
          <a:lstStyle>
            <a:lvl1pPr algn="ctr">
              <a:defRPr>
                <a:solidFill>
                  <a:schemeClr val="bg1"/>
                </a:solidFill>
              </a:defRPr>
            </a:lvl1pPr>
          </a:lstStyle>
          <a:p>
            <a:r>
              <a:rPr lang="de-DE" dirty="0"/>
              <a:t> </a:t>
            </a:r>
            <a:endParaRPr lang="de-CH" dirty="0"/>
          </a:p>
        </p:txBody>
      </p:sp>
      <p:sp>
        <p:nvSpPr>
          <p:cNvPr id="24" name="Bildplatzhalter 8">
            <a:extLst>
              <a:ext uri="{FF2B5EF4-FFF2-40B4-BE49-F238E27FC236}">
                <a16:creationId xmlns:a16="http://schemas.microsoft.com/office/drawing/2014/main" id="{5370AE7D-204C-FAE6-7F47-749167BC302D}"/>
              </a:ext>
            </a:extLst>
          </p:cNvPr>
          <p:cNvSpPr>
            <a:spLocks noGrp="1"/>
          </p:cNvSpPr>
          <p:nvPr>
            <p:ph type="pic" sz="quarter" idx="27" hasCustomPrompt="1"/>
          </p:nvPr>
        </p:nvSpPr>
        <p:spPr>
          <a:xfrm>
            <a:off x="3393742" y="5682903"/>
            <a:ext cx="154800" cy="154800"/>
          </a:xfrm>
          <a:solidFill>
            <a:schemeClr val="accent5"/>
          </a:solidFill>
        </p:spPr>
        <p:txBody>
          <a:bodyPr anchor="ctr" anchorCtr="0"/>
          <a:lstStyle>
            <a:lvl1pPr algn="ctr">
              <a:defRPr>
                <a:solidFill>
                  <a:schemeClr val="bg1"/>
                </a:solidFill>
              </a:defRPr>
            </a:lvl1pPr>
          </a:lstStyle>
          <a:p>
            <a:r>
              <a:rPr lang="de-DE" dirty="0"/>
              <a:t> </a:t>
            </a:r>
            <a:endParaRPr lang="de-CH" dirty="0"/>
          </a:p>
        </p:txBody>
      </p:sp>
      <p:sp>
        <p:nvSpPr>
          <p:cNvPr id="25" name="Bildplatzhalter 8">
            <a:extLst>
              <a:ext uri="{FF2B5EF4-FFF2-40B4-BE49-F238E27FC236}">
                <a16:creationId xmlns:a16="http://schemas.microsoft.com/office/drawing/2014/main" id="{6D8C71AE-80F2-7650-CBAF-CE245AA9C591}"/>
              </a:ext>
            </a:extLst>
          </p:cNvPr>
          <p:cNvSpPr>
            <a:spLocks noGrp="1"/>
          </p:cNvSpPr>
          <p:nvPr>
            <p:ph type="pic" sz="quarter" idx="28" hasCustomPrompt="1"/>
          </p:nvPr>
        </p:nvSpPr>
        <p:spPr>
          <a:xfrm>
            <a:off x="6181059" y="5682903"/>
            <a:ext cx="154800" cy="154800"/>
          </a:xfrm>
          <a:solidFill>
            <a:schemeClr val="accent1"/>
          </a:solidFill>
        </p:spPr>
        <p:txBody>
          <a:bodyPr anchor="ctr" anchorCtr="0"/>
          <a:lstStyle>
            <a:lvl1pPr algn="ctr">
              <a:defRPr>
                <a:solidFill>
                  <a:schemeClr val="bg1"/>
                </a:solidFill>
              </a:defRPr>
            </a:lvl1pPr>
          </a:lstStyle>
          <a:p>
            <a:r>
              <a:rPr lang="de-DE" dirty="0"/>
              <a:t> </a:t>
            </a:r>
            <a:endParaRPr lang="de-CH" dirty="0"/>
          </a:p>
        </p:txBody>
      </p:sp>
      <p:sp>
        <p:nvSpPr>
          <p:cNvPr id="26" name="Bildplatzhalter 8">
            <a:extLst>
              <a:ext uri="{FF2B5EF4-FFF2-40B4-BE49-F238E27FC236}">
                <a16:creationId xmlns:a16="http://schemas.microsoft.com/office/drawing/2014/main" id="{66249A56-9EFC-FC11-F1B3-EAEBB8F5F93A}"/>
              </a:ext>
            </a:extLst>
          </p:cNvPr>
          <p:cNvSpPr>
            <a:spLocks noGrp="1"/>
          </p:cNvSpPr>
          <p:nvPr>
            <p:ph type="pic" sz="quarter" idx="29" hasCustomPrompt="1"/>
          </p:nvPr>
        </p:nvSpPr>
        <p:spPr>
          <a:xfrm>
            <a:off x="2026995"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7" name="Bildplatzhalter 8">
            <a:extLst>
              <a:ext uri="{FF2B5EF4-FFF2-40B4-BE49-F238E27FC236}">
                <a16:creationId xmlns:a16="http://schemas.microsoft.com/office/drawing/2014/main" id="{8A7495CB-8A0F-B2A3-3139-058EA87DE646}"/>
              </a:ext>
            </a:extLst>
          </p:cNvPr>
          <p:cNvSpPr>
            <a:spLocks noGrp="1"/>
          </p:cNvSpPr>
          <p:nvPr>
            <p:ph type="pic" sz="quarter" idx="30" hasCustomPrompt="1"/>
          </p:nvPr>
        </p:nvSpPr>
        <p:spPr>
          <a:xfrm>
            <a:off x="2270233"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8" name="Bildplatzhalter 8">
            <a:extLst>
              <a:ext uri="{FF2B5EF4-FFF2-40B4-BE49-F238E27FC236}">
                <a16:creationId xmlns:a16="http://schemas.microsoft.com/office/drawing/2014/main" id="{78C5F2A4-C07A-4524-3259-CE05688B75DB}"/>
              </a:ext>
            </a:extLst>
          </p:cNvPr>
          <p:cNvSpPr>
            <a:spLocks noGrp="1"/>
          </p:cNvSpPr>
          <p:nvPr>
            <p:ph type="pic" sz="quarter" idx="31" hasCustomPrompt="1"/>
          </p:nvPr>
        </p:nvSpPr>
        <p:spPr>
          <a:xfrm>
            <a:off x="4814312"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29" name="Bildplatzhalter 8">
            <a:extLst>
              <a:ext uri="{FF2B5EF4-FFF2-40B4-BE49-F238E27FC236}">
                <a16:creationId xmlns:a16="http://schemas.microsoft.com/office/drawing/2014/main" id="{C222BE54-19D9-0FEB-8387-4B67056CAE8F}"/>
              </a:ext>
            </a:extLst>
          </p:cNvPr>
          <p:cNvSpPr>
            <a:spLocks noGrp="1"/>
          </p:cNvSpPr>
          <p:nvPr>
            <p:ph type="pic" sz="quarter" idx="32" hasCustomPrompt="1"/>
          </p:nvPr>
        </p:nvSpPr>
        <p:spPr>
          <a:xfrm>
            <a:off x="5057551"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0" name="Bildplatzhalter 8">
            <a:extLst>
              <a:ext uri="{FF2B5EF4-FFF2-40B4-BE49-F238E27FC236}">
                <a16:creationId xmlns:a16="http://schemas.microsoft.com/office/drawing/2014/main" id="{CA563504-50A1-59C7-C5E2-5DE1B1AB63F7}"/>
              </a:ext>
            </a:extLst>
          </p:cNvPr>
          <p:cNvSpPr>
            <a:spLocks noGrp="1"/>
          </p:cNvSpPr>
          <p:nvPr>
            <p:ph type="pic" sz="quarter" idx="33" hasCustomPrompt="1"/>
          </p:nvPr>
        </p:nvSpPr>
        <p:spPr>
          <a:xfrm>
            <a:off x="7601629"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1" name="Bildplatzhalter 8">
            <a:extLst>
              <a:ext uri="{FF2B5EF4-FFF2-40B4-BE49-F238E27FC236}">
                <a16:creationId xmlns:a16="http://schemas.microsoft.com/office/drawing/2014/main" id="{ED710DBC-9448-32C0-48E8-BE3A2F9874F6}"/>
              </a:ext>
            </a:extLst>
          </p:cNvPr>
          <p:cNvSpPr>
            <a:spLocks noGrp="1"/>
          </p:cNvSpPr>
          <p:nvPr>
            <p:ph type="pic" sz="quarter" idx="34" hasCustomPrompt="1"/>
          </p:nvPr>
        </p:nvSpPr>
        <p:spPr>
          <a:xfrm>
            <a:off x="7844868"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2" name="Bildplatzhalter 8">
            <a:extLst>
              <a:ext uri="{FF2B5EF4-FFF2-40B4-BE49-F238E27FC236}">
                <a16:creationId xmlns:a16="http://schemas.microsoft.com/office/drawing/2014/main" id="{2A7FB4ED-AC95-5E40-DE8B-9CB693BE63DC}"/>
              </a:ext>
            </a:extLst>
          </p:cNvPr>
          <p:cNvSpPr>
            <a:spLocks noGrp="1"/>
          </p:cNvSpPr>
          <p:nvPr>
            <p:ph type="pic" sz="quarter" idx="35" hasCustomPrompt="1"/>
          </p:nvPr>
        </p:nvSpPr>
        <p:spPr>
          <a:xfrm>
            <a:off x="10388945" y="4130566"/>
            <a:ext cx="1196630" cy="1154234"/>
          </a:xfrm>
          <a:solidFill>
            <a:schemeClr val="accent1">
              <a:alpha val="50000"/>
            </a:schemeClr>
          </a:solidFill>
        </p:spPr>
        <p:txBody>
          <a:bodyPr anchor="ctr" anchorCtr="0"/>
          <a:lstStyle>
            <a:lvl1pPr algn="ctr">
              <a:defRPr>
                <a:solidFill>
                  <a:schemeClr val="bg1"/>
                </a:solidFill>
              </a:defRPr>
            </a:lvl1pPr>
          </a:lstStyle>
          <a:p>
            <a:r>
              <a:rPr lang="de-DE" dirty="0"/>
              <a:t> </a:t>
            </a:r>
            <a:endParaRPr lang="de-CH" dirty="0"/>
          </a:p>
        </p:txBody>
      </p:sp>
      <p:sp>
        <p:nvSpPr>
          <p:cNvPr id="33" name="Bildplatzhalter 8">
            <a:extLst>
              <a:ext uri="{FF2B5EF4-FFF2-40B4-BE49-F238E27FC236}">
                <a16:creationId xmlns:a16="http://schemas.microsoft.com/office/drawing/2014/main" id="{DCBFA440-660C-B99B-032F-33CC69F66012}"/>
              </a:ext>
            </a:extLst>
          </p:cNvPr>
          <p:cNvSpPr>
            <a:spLocks noGrp="1"/>
          </p:cNvSpPr>
          <p:nvPr>
            <p:ph type="pic" sz="quarter" idx="36" hasCustomPrompt="1"/>
          </p:nvPr>
        </p:nvSpPr>
        <p:spPr>
          <a:xfrm>
            <a:off x="10632184" y="4387334"/>
            <a:ext cx="953391" cy="897465"/>
          </a:xfrm>
          <a:solidFill>
            <a:schemeClr val="accent5">
              <a:alpha val="50000"/>
            </a:schemeClr>
          </a:solidFill>
        </p:spPr>
        <p:txBody>
          <a:bodyPr anchor="ctr" anchorCtr="0"/>
          <a:lstStyle>
            <a:lvl1pPr algn="ctr">
              <a:defRPr>
                <a:solidFill>
                  <a:schemeClr val="bg1"/>
                </a:solidFill>
              </a:defRPr>
            </a:lvl1pPr>
          </a:lstStyle>
          <a:p>
            <a:r>
              <a:rPr lang="de-DE" dirty="0"/>
              <a:t> </a:t>
            </a:r>
            <a:endParaRPr lang="de-CH" dirty="0"/>
          </a:p>
        </p:txBody>
      </p:sp>
      <p:grpSp>
        <p:nvGrpSpPr>
          <p:cNvPr id="34" name="Gruppieren 33">
            <a:extLst>
              <a:ext uri="{FF2B5EF4-FFF2-40B4-BE49-F238E27FC236}">
                <a16:creationId xmlns:a16="http://schemas.microsoft.com/office/drawing/2014/main" id="{241C6B31-B774-31E5-482C-B167D29D7B94}"/>
              </a:ext>
            </a:extLst>
          </p:cNvPr>
          <p:cNvGrpSpPr/>
          <p:nvPr userDrawn="1"/>
        </p:nvGrpSpPr>
        <p:grpSpPr>
          <a:xfrm>
            <a:off x="12912000" y="2667601"/>
            <a:ext cx="2880000" cy="3294542"/>
            <a:chOff x="-3240000" y="3985986"/>
            <a:chExt cx="2236901" cy="2470905"/>
          </a:xfrm>
          <a:solidFill>
            <a:schemeClr val="accent1">
              <a:lumMod val="40000"/>
              <a:lumOff val="60000"/>
            </a:schemeClr>
          </a:solidFill>
        </p:grpSpPr>
        <p:sp>
          <p:nvSpPr>
            <p:cNvPr id="35" name="Textfeld 34">
              <a:extLst>
                <a:ext uri="{FF2B5EF4-FFF2-40B4-BE49-F238E27FC236}">
                  <a16:creationId xmlns:a16="http://schemas.microsoft.com/office/drawing/2014/main" id="{40AC693C-0E94-842E-43F7-851409AFFD04}"/>
                </a:ext>
              </a:extLst>
            </p:cNvPr>
            <p:cNvSpPr txBox="1"/>
            <p:nvPr userDrawn="1"/>
          </p:nvSpPr>
          <p:spPr>
            <a:xfrm flipH="1">
              <a:off x="-3240000" y="3985986"/>
              <a:ext cx="2236901" cy="2470905"/>
            </a:xfrm>
            <a:prstGeom prst="rect">
              <a:avLst/>
            </a:prstGeom>
            <a:solidFill>
              <a:schemeClr val="accent1">
                <a:lumMod val="20000"/>
                <a:lumOff val="80000"/>
              </a:schemeClr>
            </a:solidFill>
          </p:spPr>
          <p:txBody>
            <a:bodyPr wrap="square" lIns="108000" tIns="54000" rIns="108000" bIns="54000" rtlCol="0">
              <a:spAutoFit/>
            </a:bodyPr>
            <a:lstStyle/>
            <a:p>
              <a:r>
                <a:rPr lang="de-DE" sz="900" b="1" kern="600" dirty="0">
                  <a:solidFill>
                    <a:schemeClr val="tx1"/>
                  </a:solidFill>
                  <a:latin typeface="+mj-lt"/>
                </a:rPr>
                <a:t>Bild einfügen:</a:t>
              </a:r>
            </a:p>
            <a:p>
              <a:pPr marL="304792" lvl="0" indent="-304792">
                <a:buFont typeface="+mj-lt"/>
                <a:buAutoNum type="arabicPeriod"/>
              </a:pPr>
              <a:r>
                <a:rPr lang="de-CH" sz="900" b="0" kern="600" dirty="0">
                  <a:solidFill>
                    <a:schemeClr val="tx1"/>
                  </a:solidFill>
                  <a:latin typeface="+mn-lt"/>
                </a:rPr>
                <a:t>Löschen Sie ggf. den Platzhalter</a:t>
              </a:r>
            </a:p>
            <a:p>
              <a:pPr marL="304792" indent="-304792">
                <a:buFont typeface="+mj-lt"/>
                <a:buAutoNum type="arabicPeriod"/>
              </a:pPr>
              <a:r>
                <a:rPr lang="de-CH" sz="900" b="0" kern="600" dirty="0">
                  <a:solidFill>
                    <a:schemeClr val="tx1"/>
                  </a:solidFill>
                  <a:latin typeface="+mn-lt"/>
                </a:rPr>
                <a:t>Klicken Sie auf das Bild-Symbol</a:t>
              </a:r>
            </a:p>
            <a:p>
              <a:pPr marL="304792" indent="-304792">
                <a:buFont typeface="+mj-lt"/>
                <a:buAutoNum type="arabicPeriod"/>
              </a:pPr>
              <a:endParaRPr lang="de-CH" sz="900" b="0" kern="600" dirty="0">
                <a:solidFill>
                  <a:schemeClr val="tx1"/>
                </a:solidFill>
                <a:latin typeface="+mn-lt"/>
              </a:endParaRPr>
            </a:p>
            <a:p>
              <a:r>
                <a:rPr lang="de-CH" sz="900" b="0" kern="600" dirty="0">
                  <a:solidFill>
                    <a:schemeClr val="tx1"/>
                  </a:solidFill>
                  <a:latin typeface="+mn-lt"/>
                </a:rPr>
                <a:t>Stellen Sie das Bild ggf. manuell hinter die Farbflächen.</a:t>
              </a:r>
            </a:p>
            <a:p>
              <a:endParaRPr lang="de-CH" sz="900" b="0" kern="600" dirty="0">
                <a:solidFill>
                  <a:schemeClr val="tx1"/>
                </a:solidFill>
                <a:latin typeface="+mn-lt"/>
              </a:endParaRPr>
            </a:p>
            <a:p>
              <a:r>
                <a:rPr lang="de-CH" sz="900" b="0" kern="600" dirty="0">
                  <a:solidFill>
                    <a:schemeClr val="tx1"/>
                  </a:solidFill>
                  <a:latin typeface="+mn-lt"/>
                </a:rPr>
                <a:t>Nachdem Sie Ihr Bild platziert haben, können Sie es über «Bildtools -&gt; Zuschneiden» innerhalb der hier definierten «</a:t>
              </a:r>
              <a:r>
                <a:rPr lang="de-CH" sz="900" b="0" kern="600" dirty="0" err="1">
                  <a:solidFill>
                    <a:schemeClr val="tx1"/>
                  </a:solidFill>
                  <a:latin typeface="+mn-lt"/>
                </a:rPr>
                <a:t>Bildbox</a:t>
              </a:r>
              <a:r>
                <a:rPr lang="de-CH" sz="900" b="0" kern="600" dirty="0">
                  <a:solidFill>
                    <a:schemeClr val="tx1"/>
                  </a:solidFill>
                  <a:latin typeface="+mn-lt"/>
                </a:rPr>
                <a:t>» verschieben und/oder beschneiden.</a:t>
              </a:r>
            </a:p>
            <a:p>
              <a:endParaRPr lang="de-CH" sz="900" b="0" kern="600" dirty="0">
                <a:solidFill>
                  <a:schemeClr val="tx1"/>
                </a:solidFill>
                <a:latin typeface="+mn-lt"/>
              </a:endParaRPr>
            </a:p>
            <a:p>
              <a:endParaRPr lang="de-CH"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endParaRPr lang="de-DE" sz="900" b="0" kern="600" dirty="0">
                <a:solidFill>
                  <a:schemeClr val="tx1"/>
                </a:solidFill>
                <a:latin typeface="+mn-lt"/>
              </a:endParaRPr>
            </a:p>
            <a:p>
              <a:r>
                <a:rPr lang="de-DE" sz="900" b="1" kern="600" dirty="0">
                  <a:solidFill>
                    <a:schemeClr val="tx1"/>
                  </a:solidFill>
                  <a:latin typeface="+mj-lt"/>
                </a:rPr>
                <a:t>Farbflächen anpassen:</a:t>
              </a:r>
            </a:p>
            <a:p>
              <a:r>
                <a:rPr lang="de-DE" sz="900" b="0" kern="600" dirty="0">
                  <a:solidFill>
                    <a:schemeClr val="tx1"/>
                  </a:solidFill>
                  <a:latin typeface="+mn-lt"/>
                </a:rPr>
                <a:t>Ändern Sie die Farbe unter «Formformat -&gt; Fülleffekt». Passen Sie ggf. die Transparenz via «Rechtsklick &gt; Form formatieren… &gt; Füllung» an.</a:t>
              </a:r>
            </a:p>
          </p:txBody>
        </p:sp>
        <p:pic>
          <p:nvPicPr>
            <p:cNvPr id="36" name="Grafik 35">
              <a:extLst>
                <a:ext uri="{FF2B5EF4-FFF2-40B4-BE49-F238E27FC236}">
                  <a16:creationId xmlns:a16="http://schemas.microsoft.com/office/drawing/2014/main" id="{710DB6E6-1847-1CF2-6EE7-8CB8660407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45380" y="5199298"/>
              <a:ext cx="1542150" cy="670187"/>
            </a:xfrm>
            <a:prstGeom prst="rect">
              <a:avLst/>
            </a:prstGeom>
            <a:grpFill/>
          </p:spPr>
        </p:pic>
      </p:grpSp>
    </p:spTree>
    <p:extLst>
      <p:ext uri="{BB962C8B-B14F-4D97-AF65-F5344CB8AC3E}">
        <p14:creationId xmlns:p14="http://schemas.microsoft.com/office/powerpoint/2010/main" val="3476798003"/>
      </p:ext>
    </p:extLst>
  </p:cSld>
  <p:clrMapOvr>
    <a:masterClrMapping/>
  </p:clrMapOvr>
  <p:extLst>
    <p:ext uri="{DCECCB84-F9BA-43D5-87BE-67443E8EF086}">
      <p15:sldGuideLst xmlns:p15="http://schemas.microsoft.com/office/powerpoint/2012/main">
        <p15:guide id="3" pos="3787" userDrawn="1">
          <p15:clr>
            <a:srgbClr val="FBAE40"/>
          </p15:clr>
        </p15:guide>
        <p15:guide id="4" pos="3893" userDrawn="1">
          <p15:clr>
            <a:srgbClr val="FBAE40"/>
          </p15:clr>
        </p15:guide>
        <p15:guide id="5" pos="5650" userDrawn="1">
          <p15:clr>
            <a:srgbClr val="FBAE40"/>
          </p15:clr>
        </p15:guide>
        <p15:guide id="6" pos="5543" userDrawn="1">
          <p15:clr>
            <a:srgbClr val="FBAE40"/>
          </p15:clr>
        </p15:guide>
        <p15:guide id="7" pos="2031" userDrawn="1">
          <p15:clr>
            <a:srgbClr val="FBAE40"/>
          </p15:clr>
        </p15:guide>
        <p15:guide id="8" pos="2138"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D7AD178-C050-1077-829C-8C2C2AB520B1}"/>
              </a:ext>
            </a:extLst>
          </p:cNvPr>
          <p:cNvPicPr>
            <a:picLocks noChangeAspect="1"/>
          </p:cNvPicPr>
          <p:nvPr userDrawn="1"/>
        </p:nvPicPr>
        <p:blipFill>
          <a:blip r:embed="rId19" cstate="email">
            <a:extLst>
              <a:ext uri="{28A0092B-C50C-407E-A947-70E740481C1C}">
                <a14:useLocalDpi xmlns:a14="http://schemas.microsoft.com/office/drawing/2010/main" val="0"/>
              </a:ext>
            </a:extLst>
          </a:blip>
          <a:stretch>
            <a:fillRect/>
          </a:stretch>
        </p:blipFill>
        <p:spPr>
          <a:xfrm>
            <a:off x="11075194" y="5994264"/>
            <a:ext cx="874800" cy="654097"/>
          </a:xfrm>
          <a:prstGeom prst="rect">
            <a:avLst/>
          </a:prstGeom>
        </p:spPr>
      </p:pic>
      <p:sp>
        <p:nvSpPr>
          <p:cNvPr id="2" name="Titelplatzhalter 1">
            <a:extLst>
              <a:ext uri="{FF2B5EF4-FFF2-40B4-BE49-F238E27FC236}">
                <a16:creationId xmlns:a16="http://schemas.microsoft.com/office/drawing/2014/main" id="{976D282D-4131-96A8-2C3E-E3D388366516}"/>
              </a:ext>
            </a:extLst>
          </p:cNvPr>
          <p:cNvSpPr>
            <a:spLocks noGrp="1"/>
          </p:cNvSpPr>
          <p:nvPr>
            <p:ph type="title"/>
          </p:nvPr>
        </p:nvSpPr>
        <p:spPr>
          <a:xfrm>
            <a:off x="606425" y="759222"/>
            <a:ext cx="10979150" cy="672732"/>
          </a:xfrm>
          <a:prstGeom prst="rect">
            <a:avLst/>
          </a:prstGeom>
        </p:spPr>
        <p:txBody>
          <a:bodyPr vert="horz" lIns="0" tIns="90000" rIns="0" bIns="0" rtlCol="0" anchor="t" anchorCtr="0">
            <a:noAutofit/>
          </a:bodyPr>
          <a:lstStyle/>
          <a:p>
            <a:r>
              <a:rPr lang="de-DE" dirty="0"/>
              <a:t>Mastertitelformat bearbeiten</a:t>
            </a:r>
            <a:endParaRPr lang="de-CH" dirty="0"/>
          </a:p>
        </p:txBody>
      </p:sp>
      <p:sp>
        <p:nvSpPr>
          <p:cNvPr id="3" name="Textplatzhalter 2">
            <a:extLst>
              <a:ext uri="{FF2B5EF4-FFF2-40B4-BE49-F238E27FC236}">
                <a16:creationId xmlns:a16="http://schemas.microsoft.com/office/drawing/2014/main" id="{A7909801-75EF-7F23-AEB5-9D8654847A3C}"/>
              </a:ext>
            </a:extLst>
          </p:cNvPr>
          <p:cNvSpPr>
            <a:spLocks noGrp="1"/>
          </p:cNvSpPr>
          <p:nvPr>
            <p:ph type="body" idx="1"/>
          </p:nvPr>
        </p:nvSpPr>
        <p:spPr>
          <a:xfrm>
            <a:off x="606425" y="2193924"/>
            <a:ext cx="10979150" cy="4351338"/>
          </a:xfrm>
          <a:prstGeom prst="rect">
            <a:avLst/>
          </a:prstGeom>
        </p:spPr>
        <p:txBody>
          <a:bodyPr vert="horz" lIns="0" tIns="0" rIns="0" bIns="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6</a:t>
            </a:r>
          </a:p>
          <a:p>
            <a:pPr lvl="6"/>
            <a:r>
              <a:rPr lang="de-DE" dirty="0"/>
              <a:t>7</a:t>
            </a:r>
          </a:p>
          <a:p>
            <a:pPr lvl="7"/>
            <a:r>
              <a:rPr lang="de-DE" dirty="0"/>
              <a:t>8</a:t>
            </a:r>
          </a:p>
          <a:p>
            <a:pPr lvl="8"/>
            <a:r>
              <a:rPr lang="de-DE" dirty="0"/>
              <a:t>9</a:t>
            </a:r>
            <a:endParaRPr lang="de-CH" dirty="0"/>
          </a:p>
        </p:txBody>
      </p:sp>
      <p:sp>
        <p:nvSpPr>
          <p:cNvPr id="4" name="Datumsplatzhalter 3">
            <a:extLst>
              <a:ext uri="{FF2B5EF4-FFF2-40B4-BE49-F238E27FC236}">
                <a16:creationId xmlns:a16="http://schemas.microsoft.com/office/drawing/2014/main" id="{1F1BC8DF-C2FC-8E67-A104-B61FCE8E6BE7}"/>
              </a:ext>
            </a:extLst>
          </p:cNvPr>
          <p:cNvSpPr>
            <a:spLocks noGrp="1"/>
          </p:cNvSpPr>
          <p:nvPr>
            <p:ph type="dt" sz="half" idx="2"/>
          </p:nvPr>
        </p:nvSpPr>
        <p:spPr>
          <a:xfrm>
            <a:off x="606425" y="7307232"/>
            <a:ext cx="2743200" cy="365125"/>
          </a:xfrm>
          <a:prstGeom prst="rect">
            <a:avLst/>
          </a:prstGeom>
        </p:spPr>
        <p:txBody>
          <a:bodyPr vert="horz" lIns="0" tIns="0" rIns="0" bIns="0" rtlCol="0" anchor="t" anchorCtr="0"/>
          <a:lstStyle>
            <a:lvl1pPr algn="l">
              <a:defRPr sz="100">
                <a:solidFill>
                  <a:schemeClr val="accent6"/>
                </a:solidFill>
              </a:defRPr>
            </a:lvl1pPr>
          </a:lstStyle>
          <a:p>
            <a:fld id="{8B15DE82-5151-406C-8B7C-88CF7C09C4D5}" type="datetimeFigureOut">
              <a:rPr lang="de-CH" smtClean="0"/>
              <a:pPr/>
              <a:t>28.02.25</a:t>
            </a:fld>
            <a:endParaRPr lang="de-CH"/>
          </a:p>
        </p:txBody>
      </p:sp>
      <p:sp>
        <p:nvSpPr>
          <p:cNvPr id="5" name="Fußzeilenplatzhalter 4">
            <a:extLst>
              <a:ext uri="{FF2B5EF4-FFF2-40B4-BE49-F238E27FC236}">
                <a16:creationId xmlns:a16="http://schemas.microsoft.com/office/drawing/2014/main" id="{9A942737-1E8E-491A-201C-6FEE6E757A89}"/>
              </a:ext>
            </a:extLst>
          </p:cNvPr>
          <p:cNvSpPr>
            <a:spLocks noGrp="1"/>
          </p:cNvSpPr>
          <p:nvPr>
            <p:ph type="ftr" sz="quarter" idx="3"/>
          </p:nvPr>
        </p:nvSpPr>
        <p:spPr>
          <a:xfrm>
            <a:off x="4038600" y="7307232"/>
            <a:ext cx="4114800" cy="365125"/>
          </a:xfrm>
          <a:prstGeom prst="rect">
            <a:avLst/>
          </a:prstGeom>
        </p:spPr>
        <p:txBody>
          <a:bodyPr vert="horz" lIns="0" tIns="0" rIns="0" bIns="0" rtlCol="0" anchor="t" anchorCtr="0"/>
          <a:lstStyle>
            <a:lvl1pPr algn="ctr">
              <a:defRPr sz="100">
                <a:solidFill>
                  <a:schemeClr val="accent6"/>
                </a:solidFill>
              </a:defRPr>
            </a:lvl1pPr>
          </a:lstStyle>
          <a:p>
            <a:endParaRPr lang="de-CH"/>
          </a:p>
        </p:txBody>
      </p:sp>
      <p:sp>
        <p:nvSpPr>
          <p:cNvPr id="6" name="Foliennummernplatzhalter 5">
            <a:extLst>
              <a:ext uri="{FF2B5EF4-FFF2-40B4-BE49-F238E27FC236}">
                <a16:creationId xmlns:a16="http://schemas.microsoft.com/office/drawing/2014/main" id="{F906BBF5-F8BE-EE12-0A6E-7466ED1D7C83}"/>
              </a:ext>
            </a:extLst>
          </p:cNvPr>
          <p:cNvSpPr>
            <a:spLocks noGrp="1"/>
          </p:cNvSpPr>
          <p:nvPr>
            <p:ph type="sldNum" sz="quarter" idx="4"/>
          </p:nvPr>
        </p:nvSpPr>
        <p:spPr>
          <a:xfrm>
            <a:off x="8842375" y="7307232"/>
            <a:ext cx="2743200" cy="365125"/>
          </a:xfrm>
          <a:prstGeom prst="rect">
            <a:avLst/>
          </a:prstGeom>
        </p:spPr>
        <p:txBody>
          <a:bodyPr vert="horz" lIns="0" tIns="0" rIns="0" bIns="0" rtlCol="0" anchor="t" anchorCtr="0"/>
          <a:lstStyle>
            <a:lvl1pPr algn="r">
              <a:defRPr sz="100">
                <a:solidFill>
                  <a:schemeClr val="accent6"/>
                </a:solidFill>
              </a:defRPr>
            </a:lvl1pPr>
          </a:lstStyle>
          <a:p>
            <a:fld id="{C5328619-05AF-4BF1-B452-9B5E471B5B92}" type="slidenum">
              <a:rPr lang="de-CH" smtClean="0"/>
              <a:pPr/>
              <a:t>‹Nr.›</a:t>
            </a:fld>
            <a:endParaRPr lang="de-CH"/>
          </a:p>
        </p:txBody>
      </p:sp>
    </p:spTree>
    <p:extLst>
      <p:ext uri="{BB962C8B-B14F-4D97-AF65-F5344CB8AC3E}">
        <p14:creationId xmlns:p14="http://schemas.microsoft.com/office/powerpoint/2010/main" val="922927264"/>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1" r:id="rId3"/>
    <p:sldLayoutId id="2147483652" r:id="rId4"/>
    <p:sldLayoutId id="2147483650" r:id="rId5"/>
    <p:sldLayoutId id="2147483654" r:id="rId6"/>
    <p:sldLayoutId id="2147483664" r:id="rId7"/>
    <p:sldLayoutId id="2147483655" r:id="rId8"/>
    <p:sldLayoutId id="214748366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p:txStyles>
    <p:titleStyle>
      <a:lvl1pPr algn="l" defTabSz="914400" rtl="0" eaLnBrk="1" latinLnBrk="0" hangingPunct="1">
        <a:lnSpc>
          <a:spcPct val="90000"/>
        </a:lnSpc>
        <a:spcBef>
          <a:spcPct val="0"/>
        </a:spcBef>
        <a:buNone/>
        <a:defRPr sz="4200" b="1" kern="1200">
          <a:solidFill>
            <a:schemeClr val="tx1"/>
          </a:solidFill>
          <a:latin typeface="+mj-lt"/>
          <a:ea typeface="+mj-ea"/>
          <a:cs typeface="+mj-cs"/>
        </a:defRPr>
      </a:lvl1pPr>
    </p:titleStyle>
    <p:body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2" userDrawn="1">
          <p15:clr>
            <a:srgbClr val="F26B43"/>
          </p15:clr>
        </p15:guide>
        <p15:guide id="3" pos="729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gif"/></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8.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g"/><Relationship Id="rId9" Type="http://schemas.openxmlformats.org/officeDocument/2006/relationships/image" Target="../media/image33.jpeg"/></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7.jpeg"/><Relationship Id="rId5" Type="http://schemas.openxmlformats.org/officeDocument/2006/relationships/image" Target="../media/image36.jpg"/><Relationship Id="rId4" Type="http://schemas.openxmlformats.org/officeDocument/2006/relationships/image" Target="../media/image35.jp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8.xml"/><Relationship Id="rId1" Type="http://schemas.openxmlformats.org/officeDocument/2006/relationships/slideLayout" Target="../slideLayouts/slideLayout9.xml"/><Relationship Id="rId5" Type="http://schemas.openxmlformats.org/officeDocument/2006/relationships/image" Target="../media/image29.jpg"/><Relationship Id="rId4" Type="http://schemas.openxmlformats.org/officeDocument/2006/relationships/image" Target="../media/image40.jpg"/></Relationships>
</file>

<file path=ppt/slides/_rels/slide20.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2.xml"/><Relationship Id="rId1" Type="http://schemas.openxmlformats.org/officeDocument/2006/relationships/slideLayout" Target="../slideLayouts/slideLayout13.xml"/><Relationship Id="rId5" Type="http://schemas.openxmlformats.org/officeDocument/2006/relationships/image" Target="../media/image22.jpg"/><Relationship Id="rId4" Type="http://schemas.openxmlformats.org/officeDocument/2006/relationships/image" Target="../media/image44.png"/></Relationships>
</file>

<file path=ppt/slides/_rels/slide2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3.xml"/><Relationship Id="rId1" Type="http://schemas.openxmlformats.org/officeDocument/2006/relationships/slideLayout" Target="../slideLayouts/slideLayout13.xml"/><Relationship Id="rId5" Type="http://schemas.openxmlformats.org/officeDocument/2006/relationships/image" Target="../media/image46.jpg"/><Relationship Id="rId4" Type="http://schemas.openxmlformats.org/officeDocument/2006/relationships/image" Target="../media/image22.jpg"/></Relationships>
</file>

<file path=ppt/slides/_rels/slide2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51.pn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1.xml"/><Relationship Id="rId1" Type="http://schemas.openxmlformats.org/officeDocument/2006/relationships/slideLayout" Target="../slideLayouts/slideLayout8.xml"/><Relationship Id="rId4" Type="http://schemas.openxmlformats.org/officeDocument/2006/relationships/image" Target="../media/image67.jpg"/></Relationships>
</file>

<file path=ppt/slides/_rels/slide33.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notesSlide" Target="../notesSlides/notesSlide32.xml"/><Relationship Id="rId1" Type="http://schemas.openxmlformats.org/officeDocument/2006/relationships/slideLayout" Target="../slideLayouts/slideLayout8.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66275-836F-D06E-0410-51F1EC94F9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A99D113-C7D4-9D1E-9EC0-7F90927C73D9}"/>
              </a:ext>
            </a:extLst>
          </p:cNvPr>
          <p:cNvSpPr>
            <a:spLocks noGrp="1"/>
          </p:cNvSpPr>
          <p:nvPr>
            <p:ph type="title"/>
          </p:nvPr>
        </p:nvSpPr>
        <p:spPr>
          <a:xfrm>
            <a:off x="606425" y="335820"/>
            <a:ext cx="10979150" cy="672732"/>
          </a:xfrm>
        </p:spPr>
        <p:txBody>
          <a:bodyPr/>
          <a:lstStyle/>
          <a:p>
            <a:r>
              <a:rPr lang="de-DE" dirty="0"/>
              <a:t>Conférence </a:t>
            </a:r>
            <a:r>
              <a:rPr lang="de-DE" dirty="0" err="1"/>
              <a:t>sur</a:t>
            </a:r>
            <a:r>
              <a:rPr lang="de-DE" dirty="0"/>
              <a:t> </a:t>
            </a:r>
            <a:r>
              <a:rPr lang="de-DE" dirty="0" err="1"/>
              <a:t>l'infrastructure</a:t>
            </a:r>
            <a:r>
              <a:rPr lang="de-DE" dirty="0"/>
              <a:t> </a:t>
            </a:r>
            <a:r>
              <a:rPr lang="de-DE" dirty="0" err="1"/>
              <a:t>écologique</a:t>
            </a:r>
            <a:r>
              <a:rPr lang="de-DE" dirty="0"/>
              <a:t> - </a:t>
            </a:r>
            <a:r>
              <a:rPr lang="de-DE" dirty="0" err="1"/>
              <a:t>Introduction</a:t>
            </a:r>
            <a:r>
              <a:rPr lang="de-DE" dirty="0"/>
              <a:t> </a:t>
            </a:r>
            <a:r>
              <a:rPr lang="de-DE" dirty="0" err="1"/>
              <a:t>pour</a:t>
            </a:r>
            <a:r>
              <a:rPr lang="de-DE" dirty="0"/>
              <a:t> </a:t>
            </a:r>
            <a:r>
              <a:rPr lang="de-DE" dirty="0" err="1"/>
              <a:t>les</a:t>
            </a:r>
            <a:r>
              <a:rPr lang="de-DE" dirty="0"/>
              <a:t> </a:t>
            </a:r>
            <a:r>
              <a:rPr lang="de-DE" dirty="0" err="1"/>
              <a:t>conférenciers</a:t>
            </a:r>
            <a:endParaRPr lang="de-CH" dirty="0"/>
          </a:p>
        </p:txBody>
      </p:sp>
      <p:sp>
        <p:nvSpPr>
          <p:cNvPr id="3" name="Inhaltsplatzhalter 2">
            <a:extLst>
              <a:ext uri="{FF2B5EF4-FFF2-40B4-BE49-F238E27FC236}">
                <a16:creationId xmlns:a16="http://schemas.microsoft.com/office/drawing/2014/main" id="{44DDBDDB-6B1A-BF4D-F6E4-526CE38F5EB0}"/>
              </a:ext>
            </a:extLst>
          </p:cNvPr>
          <p:cNvSpPr>
            <a:spLocks noGrp="1"/>
          </p:cNvSpPr>
          <p:nvPr>
            <p:ph idx="1"/>
          </p:nvPr>
        </p:nvSpPr>
        <p:spPr>
          <a:xfrm>
            <a:off x="606425" y="1700847"/>
            <a:ext cx="10798175" cy="4331003"/>
          </a:xfrm>
        </p:spPr>
        <p:txBody>
          <a:bodyPr/>
          <a:lstStyle/>
          <a:p>
            <a:pPr>
              <a:spcBef>
                <a:spcPct val="20000"/>
              </a:spcBef>
              <a:spcAft>
                <a:spcPts val="1200"/>
              </a:spcAft>
              <a:defRPr/>
            </a:pPr>
            <a:r>
              <a:rPr lang="de-DE" sz="1800" dirty="0" err="1"/>
              <a:t>Chers</a:t>
            </a:r>
            <a:r>
              <a:rPr lang="de-DE" sz="1800" dirty="0"/>
              <a:t> </a:t>
            </a:r>
            <a:r>
              <a:rPr lang="de-DE" sz="1800" dirty="0" err="1"/>
              <a:t>intervenants</a:t>
            </a:r>
            <a:endParaRPr lang="de-DE" sz="1800" dirty="0"/>
          </a:p>
          <a:p>
            <a:pPr>
              <a:spcBef>
                <a:spcPct val="20000"/>
              </a:spcBef>
              <a:spcAft>
                <a:spcPts val="1200"/>
              </a:spcAft>
              <a:defRPr/>
            </a:pPr>
            <a:r>
              <a:rPr lang="de-DE" sz="1800" dirty="0" err="1"/>
              <a:t>Vous</a:t>
            </a:r>
            <a:r>
              <a:rPr lang="de-DE" sz="1800" dirty="0"/>
              <a:t> </a:t>
            </a:r>
            <a:r>
              <a:rPr lang="de-DE" sz="1800" dirty="0" err="1"/>
              <a:t>trouverez</a:t>
            </a:r>
            <a:r>
              <a:rPr lang="de-DE" sz="1800" dirty="0"/>
              <a:t> ci-dessous </a:t>
            </a:r>
            <a:r>
              <a:rPr lang="de-DE" sz="1800" dirty="0" err="1"/>
              <a:t>l'exposé</a:t>
            </a:r>
            <a:r>
              <a:rPr lang="de-DE" sz="1800" dirty="0"/>
              <a:t> </a:t>
            </a:r>
            <a:r>
              <a:rPr lang="de-DE" sz="1800" dirty="0" err="1"/>
              <a:t>standard</a:t>
            </a:r>
            <a:r>
              <a:rPr lang="de-DE" sz="1800" dirty="0"/>
              <a:t> </a:t>
            </a:r>
            <a:r>
              <a:rPr lang="de-DE" sz="1800" dirty="0" err="1"/>
              <a:t>sur</a:t>
            </a:r>
            <a:r>
              <a:rPr lang="de-DE" sz="1800" dirty="0"/>
              <a:t> </a:t>
            </a:r>
            <a:r>
              <a:rPr lang="de-DE" sz="1800" dirty="0" err="1"/>
              <a:t>l'infrastructure</a:t>
            </a:r>
            <a:r>
              <a:rPr lang="de-DE" sz="1800" dirty="0"/>
              <a:t> </a:t>
            </a:r>
            <a:r>
              <a:rPr lang="de-DE" sz="1800" dirty="0" err="1"/>
              <a:t>écologique</a:t>
            </a:r>
            <a:r>
              <a:rPr lang="de-DE" sz="1800" dirty="0"/>
              <a:t>. Pour </a:t>
            </a:r>
            <a:r>
              <a:rPr lang="de-DE" sz="1800" dirty="0" err="1"/>
              <a:t>chaque</a:t>
            </a:r>
            <a:r>
              <a:rPr lang="de-DE" sz="1800" dirty="0"/>
              <a:t> </a:t>
            </a:r>
            <a:r>
              <a:rPr lang="de-DE" sz="1800" dirty="0" err="1"/>
              <a:t>diapositive</a:t>
            </a:r>
            <a:r>
              <a:rPr lang="de-DE" sz="1800" dirty="0"/>
              <a:t>, </a:t>
            </a:r>
            <a:r>
              <a:rPr lang="de-DE" sz="1800" dirty="0" err="1"/>
              <a:t>vous</a:t>
            </a:r>
            <a:r>
              <a:rPr lang="de-DE" sz="1800" dirty="0"/>
              <a:t> </a:t>
            </a:r>
            <a:r>
              <a:rPr lang="de-DE" sz="1800" dirty="0" err="1"/>
              <a:t>recevrez</a:t>
            </a:r>
            <a:r>
              <a:rPr lang="de-DE" sz="1800" dirty="0"/>
              <a:t> des </a:t>
            </a:r>
            <a:r>
              <a:rPr lang="de-DE" sz="1800" dirty="0" err="1"/>
              <a:t>notes</a:t>
            </a:r>
            <a:r>
              <a:rPr lang="de-DE" sz="1800" dirty="0"/>
              <a:t> </a:t>
            </a:r>
            <a:r>
              <a:rPr lang="de-DE" sz="1800" dirty="0" err="1"/>
              <a:t>complémentaires</a:t>
            </a:r>
            <a:r>
              <a:rPr lang="de-DE" sz="1800" dirty="0"/>
              <a:t> </a:t>
            </a:r>
            <a:r>
              <a:rPr lang="de-DE" sz="1800" dirty="0" err="1"/>
              <a:t>sous</a:t>
            </a:r>
            <a:r>
              <a:rPr lang="de-DE" sz="1800" dirty="0"/>
              <a:t> forme de </a:t>
            </a:r>
            <a:r>
              <a:rPr lang="de-DE" sz="1800" dirty="0" err="1"/>
              <a:t>proposition</a:t>
            </a:r>
            <a:r>
              <a:rPr lang="de-DE" sz="1800" dirty="0"/>
              <a:t> de </a:t>
            </a:r>
            <a:r>
              <a:rPr lang="de-DE" sz="1800" dirty="0" err="1"/>
              <a:t>discours</a:t>
            </a:r>
            <a:r>
              <a:rPr lang="de-DE" sz="1800" dirty="0"/>
              <a:t> </a:t>
            </a:r>
            <a:r>
              <a:rPr lang="de-DE" sz="1800" dirty="0" err="1"/>
              <a:t>pour</a:t>
            </a:r>
            <a:r>
              <a:rPr lang="de-DE" sz="1800" dirty="0"/>
              <a:t> la </a:t>
            </a:r>
            <a:r>
              <a:rPr lang="de-DE" sz="1800" dirty="0" err="1"/>
              <a:t>diapositive</a:t>
            </a:r>
            <a:r>
              <a:rPr lang="de-DE" sz="1800" dirty="0"/>
              <a:t> </a:t>
            </a:r>
            <a:r>
              <a:rPr lang="de-DE" sz="1800" dirty="0" err="1"/>
              <a:t>concernée</a:t>
            </a:r>
            <a:r>
              <a:rPr lang="de-DE" sz="1800" dirty="0"/>
              <a:t>. </a:t>
            </a:r>
            <a:r>
              <a:rPr lang="de-DE" sz="1800" dirty="0" err="1"/>
              <a:t>Sur</a:t>
            </a:r>
            <a:r>
              <a:rPr lang="de-DE" sz="1800" dirty="0"/>
              <a:t> la </a:t>
            </a:r>
            <a:r>
              <a:rPr lang="de-DE" sz="1800" dirty="0" err="1"/>
              <a:t>diapositive</a:t>
            </a:r>
            <a:r>
              <a:rPr lang="de-DE" sz="1800" dirty="0"/>
              <a:t> de </a:t>
            </a:r>
            <a:r>
              <a:rPr lang="de-DE" sz="1800" dirty="0" err="1"/>
              <a:t>présentation</a:t>
            </a:r>
            <a:r>
              <a:rPr lang="de-DE" sz="1800" dirty="0"/>
              <a:t> au </a:t>
            </a:r>
            <a:r>
              <a:rPr lang="de-DE" sz="1800" dirty="0" err="1"/>
              <a:t>début</a:t>
            </a:r>
            <a:r>
              <a:rPr lang="de-DE" sz="1800" dirty="0"/>
              <a:t>, </a:t>
            </a:r>
            <a:r>
              <a:rPr lang="de-DE" sz="1800" dirty="0" err="1"/>
              <a:t>vous</a:t>
            </a:r>
            <a:r>
              <a:rPr lang="de-DE" sz="1800" dirty="0"/>
              <a:t> </a:t>
            </a:r>
            <a:r>
              <a:rPr lang="de-DE" sz="1800" dirty="0" err="1"/>
              <a:t>pouvez</a:t>
            </a:r>
            <a:r>
              <a:rPr lang="de-DE" sz="1800" dirty="0"/>
              <a:t> </a:t>
            </a:r>
            <a:r>
              <a:rPr lang="de-DE" sz="1800" dirty="0" err="1"/>
              <a:t>vous</a:t>
            </a:r>
            <a:r>
              <a:rPr lang="de-DE" sz="1800" dirty="0"/>
              <a:t> </a:t>
            </a:r>
            <a:r>
              <a:rPr lang="de-DE" sz="1800" dirty="0" err="1"/>
              <a:t>présenter</a:t>
            </a:r>
            <a:r>
              <a:rPr lang="de-DE" sz="1800" dirty="0"/>
              <a:t> </a:t>
            </a:r>
            <a:r>
              <a:rPr lang="de-DE" sz="1800" dirty="0" err="1"/>
              <a:t>vous-même</a:t>
            </a:r>
            <a:r>
              <a:rPr lang="de-DE" sz="1800" dirty="0"/>
              <a:t> et, le </a:t>
            </a:r>
            <a:r>
              <a:rPr lang="de-DE" sz="1800" dirty="0" err="1"/>
              <a:t>cas</a:t>
            </a:r>
            <a:r>
              <a:rPr lang="de-DE" sz="1800" dirty="0"/>
              <a:t> </a:t>
            </a:r>
            <a:r>
              <a:rPr lang="de-DE" sz="1800" dirty="0" err="1"/>
              <a:t>échéant</a:t>
            </a:r>
            <a:r>
              <a:rPr lang="de-DE" sz="1800" dirty="0"/>
              <a:t>, </a:t>
            </a:r>
            <a:r>
              <a:rPr lang="de-DE" sz="1800" dirty="0" err="1"/>
              <a:t>votre</a:t>
            </a:r>
            <a:r>
              <a:rPr lang="de-DE" sz="1800" dirty="0"/>
              <a:t> </a:t>
            </a:r>
            <a:r>
              <a:rPr lang="de-DE" sz="1800" dirty="0" err="1"/>
              <a:t>association</a:t>
            </a:r>
            <a:r>
              <a:rPr lang="de-DE" sz="1800" dirty="0"/>
              <a:t> </a:t>
            </a:r>
            <a:r>
              <a:rPr lang="de-DE" sz="1800" dirty="0" err="1"/>
              <a:t>cantonale</a:t>
            </a:r>
            <a:r>
              <a:rPr lang="de-DE" sz="1800" dirty="0"/>
              <a:t> </a:t>
            </a:r>
            <a:r>
              <a:rPr lang="de-DE" sz="1800" dirty="0" err="1"/>
              <a:t>ou</a:t>
            </a:r>
            <a:r>
              <a:rPr lang="de-DE" sz="1800" dirty="0"/>
              <a:t> </a:t>
            </a:r>
            <a:r>
              <a:rPr lang="de-DE" sz="1800" dirty="0" err="1"/>
              <a:t>votre</a:t>
            </a:r>
            <a:r>
              <a:rPr lang="de-DE" sz="1800" dirty="0"/>
              <a:t> </a:t>
            </a:r>
            <a:r>
              <a:rPr lang="de-DE" sz="1800" dirty="0" err="1"/>
              <a:t>section</a:t>
            </a:r>
            <a:r>
              <a:rPr lang="de-DE" sz="1800" dirty="0"/>
              <a:t>. </a:t>
            </a:r>
          </a:p>
          <a:p>
            <a:pPr>
              <a:spcBef>
                <a:spcPct val="20000"/>
              </a:spcBef>
              <a:spcAft>
                <a:spcPts val="1200"/>
              </a:spcAft>
              <a:defRPr/>
            </a:pPr>
            <a:r>
              <a:rPr lang="de-DE" sz="1800" dirty="0" err="1"/>
              <a:t>Selon</a:t>
            </a:r>
            <a:r>
              <a:rPr lang="de-DE" sz="1800" dirty="0"/>
              <a:t> </a:t>
            </a:r>
            <a:r>
              <a:rPr lang="de-DE" sz="1800" dirty="0" err="1"/>
              <a:t>votre</a:t>
            </a:r>
            <a:r>
              <a:rPr lang="de-DE" sz="1800" dirty="0"/>
              <a:t> style </a:t>
            </a:r>
            <a:r>
              <a:rPr lang="de-DE" sz="1800" dirty="0" err="1"/>
              <a:t>d'expression</a:t>
            </a:r>
            <a:r>
              <a:rPr lang="de-DE" sz="1800" dirty="0"/>
              <a:t>, la </a:t>
            </a:r>
            <a:r>
              <a:rPr lang="de-DE" sz="1800" dirty="0" err="1"/>
              <a:t>version</a:t>
            </a:r>
            <a:r>
              <a:rPr lang="de-DE" sz="1800" dirty="0"/>
              <a:t> </a:t>
            </a:r>
            <a:r>
              <a:rPr lang="de-DE" sz="1800" dirty="0" err="1"/>
              <a:t>complète</a:t>
            </a:r>
            <a:r>
              <a:rPr lang="de-DE" sz="1800" dirty="0"/>
              <a:t> </a:t>
            </a:r>
            <a:r>
              <a:rPr lang="de-DE" sz="1800" dirty="0" err="1"/>
              <a:t>dure</a:t>
            </a:r>
            <a:r>
              <a:rPr lang="de-DE" sz="1800" dirty="0"/>
              <a:t> au </a:t>
            </a:r>
            <a:r>
              <a:rPr lang="de-DE" sz="1800" dirty="0" err="1"/>
              <a:t>moins</a:t>
            </a:r>
            <a:r>
              <a:rPr lang="de-DE" sz="1800" dirty="0"/>
              <a:t> 60 </a:t>
            </a:r>
            <a:r>
              <a:rPr lang="de-DE" sz="1800" dirty="0" err="1"/>
              <a:t>minutes</a:t>
            </a:r>
            <a:r>
              <a:rPr lang="de-DE" sz="1800" dirty="0"/>
              <a:t>. </a:t>
            </a:r>
            <a:r>
              <a:rPr lang="de-DE" sz="1800" dirty="0" err="1"/>
              <a:t>Vous</a:t>
            </a:r>
            <a:r>
              <a:rPr lang="de-DE" sz="1800" dirty="0"/>
              <a:t> </a:t>
            </a:r>
            <a:r>
              <a:rPr lang="de-DE" sz="1800" dirty="0" err="1"/>
              <a:t>pouvez</a:t>
            </a:r>
            <a:r>
              <a:rPr lang="de-DE" sz="1800" dirty="0"/>
              <a:t> </a:t>
            </a:r>
            <a:r>
              <a:rPr lang="de-DE" sz="1800" dirty="0" err="1"/>
              <a:t>toutefois</a:t>
            </a:r>
            <a:r>
              <a:rPr lang="de-DE" sz="1800" dirty="0"/>
              <a:t> </a:t>
            </a:r>
            <a:r>
              <a:rPr lang="de-DE" sz="1800" dirty="0" err="1"/>
              <a:t>supprimer</a:t>
            </a:r>
            <a:r>
              <a:rPr lang="de-DE" sz="1800" dirty="0"/>
              <a:t> des diapositives </a:t>
            </a:r>
            <a:r>
              <a:rPr lang="de-DE" sz="1800" dirty="0" err="1"/>
              <a:t>ou</a:t>
            </a:r>
            <a:r>
              <a:rPr lang="de-DE" sz="1800" dirty="0"/>
              <a:t> en </a:t>
            </a:r>
            <a:r>
              <a:rPr lang="de-DE" sz="1800" dirty="0" err="1"/>
              <a:t>ajouter</a:t>
            </a:r>
            <a:r>
              <a:rPr lang="de-DE" sz="1800" dirty="0"/>
              <a:t>, par exemple </a:t>
            </a:r>
            <a:r>
              <a:rPr lang="de-DE" sz="1800" dirty="0" err="1"/>
              <a:t>avec</a:t>
            </a:r>
            <a:r>
              <a:rPr lang="de-DE" sz="1800" dirty="0"/>
              <a:t> des </a:t>
            </a:r>
            <a:r>
              <a:rPr lang="de-DE" sz="1800" dirty="0" err="1"/>
              <a:t>exemples</a:t>
            </a:r>
            <a:r>
              <a:rPr lang="de-DE" sz="1800" dirty="0"/>
              <a:t> de </a:t>
            </a:r>
            <a:r>
              <a:rPr lang="de-DE" sz="1800" dirty="0" err="1"/>
              <a:t>votre</a:t>
            </a:r>
            <a:r>
              <a:rPr lang="de-DE" sz="1800" dirty="0"/>
              <a:t> </a:t>
            </a:r>
            <a:r>
              <a:rPr lang="de-DE" sz="1800" dirty="0" err="1"/>
              <a:t>région</a:t>
            </a:r>
            <a:r>
              <a:rPr lang="de-DE" sz="1800" dirty="0"/>
              <a:t>. Nous </a:t>
            </a:r>
            <a:r>
              <a:rPr lang="de-DE" sz="1800" dirty="0" err="1"/>
              <a:t>avons</a:t>
            </a:r>
            <a:r>
              <a:rPr lang="de-DE" sz="1800" dirty="0"/>
              <a:t> </a:t>
            </a:r>
            <a:r>
              <a:rPr lang="de-DE" sz="1800" dirty="0" err="1"/>
              <a:t>marqué</a:t>
            </a:r>
            <a:r>
              <a:rPr lang="de-DE" sz="1800" dirty="0"/>
              <a:t> </a:t>
            </a:r>
            <a:r>
              <a:rPr lang="de-DE" sz="1800" dirty="0" err="1"/>
              <a:t>d'un</a:t>
            </a:r>
            <a:r>
              <a:rPr lang="de-DE" sz="1800" dirty="0"/>
              <a:t> *** </a:t>
            </a:r>
            <a:r>
              <a:rPr lang="de-DE" sz="1800" dirty="0" err="1"/>
              <a:t>les</a:t>
            </a:r>
            <a:r>
              <a:rPr lang="de-DE" sz="1800" dirty="0"/>
              <a:t> diapositives </a:t>
            </a:r>
            <a:r>
              <a:rPr lang="de-DE" sz="1800" dirty="0" err="1"/>
              <a:t>que</a:t>
            </a:r>
            <a:r>
              <a:rPr lang="de-DE" sz="1800" dirty="0"/>
              <a:t> </a:t>
            </a:r>
            <a:r>
              <a:rPr lang="de-DE" sz="1800" dirty="0" err="1"/>
              <a:t>nous</a:t>
            </a:r>
            <a:r>
              <a:rPr lang="de-DE" sz="1800" dirty="0"/>
              <a:t> </a:t>
            </a:r>
            <a:r>
              <a:rPr lang="de-DE" sz="1800" dirty="0" err="1"/>
              <a:t>considérons</a:t>
            </a:r>
            <a:r>
              <a:rPr lang="de-DE" sz="1800" dirty="0"/>
              <a:t> </a:t>
            </a:r>
            <a:r>
              <a:rPr lang="de-DE" sz="1800" dirty="0" err="1"/>
              <a:t>comme</a:t>
            </a:r>
            <a:r>
              <a:rPr lang="de-DE" sz="1800" dirty="0"/>
              <a:t> </a:t>
            </a:r>
            <a:r>
              <a:rPr lang="de-DE" sz="1800" dirty="0" err="1"/>
              <a:t>les</a:t>
            </a:r>
            <a:r>
              <a:rPr lang="de-DE" sz="1800" dirty="0"/>
              <a:t> plus </a:t>
            </a:r>
            <a:r>
              <a:rPr lang="de-DE" sz="1800" dirty="0" err="1"/>
              <a:t>évitables</a:t>
            </a:r>
            <a:r>
              <a:rPr lang="de-DE" sz="1800" dirty="0"/>
              <a:t> </a:t>
            </a:r>
            <a:r>
              <a:rPr lang="de-DE" sz="1800" dirty="0" err="1"/>
              <a:t>pour</a:t>
            </a:r>
            <a:r>
              <a:rPr lang="de-DE" sz="1800" dirty="0"/>
              <a:t> des </a:t>
            </a:r>
            <a:r>
              <a:rPr lang="de-DE" sz="1800" dirty="0" err="1"/>
              <a:t>raisons</a:t>
            </a:r>
            <a:r>
              <a:rPr lang="de-DE" sz="1800" dirty="0"/>
              <a:t> de </a:t>
            </a:r>
            <a:r>
              <a:rPr lang="de-DE" sz="1800" dirty="0" err="1"/>
              <a:t>temps</a:t>
            </a:r>
            <a:r>
              <a:rPr lang="de-DE" sz="1800" dirty="0"/>
              <a:t>, </a:t>
            </a:r>
            <a:r>
              <a:rPr lang="de-DE" sz="1800" dirty="0" err="1"/>
              <a:t>sous</a:t>
            </a:r>
            <a:r>
              <a:rPr lang="de-DE" sz="1800" dirty="0"/>
              <a:t> </a:t>
            </a:r>
            <a:r>
              <a:rPr lang="de-DE" sz="1800" dirty="0" err="1"/>
              <a:t>les</a:t>
            </a:r>
            <a:r>
              <a:rPr lang="de-DE" sz="1800" dirty="0"/>
              <a:t> </a:t>
            </a:r>
            <a:r>
              <a:rPr lang="de-DE" sz="1800" dirty="0" err="1"/>
              <a:t>notes</a:t>
            </a:r>
            <a:r>
              <a:rPr lang="de-DE" sz="1800" dirty="0"/>
              <a:t> de </a:t>
            </a:r>
            <a:r>
              <a:rPr lang="de-DE" sz="1800" dirty="0" err="1"/>
              <a:t>chaque</a:t>
            </a:r>
            <a:r>
              <a:rPr lang="de-DE" sz="1800" dirty="0"/>
              <a:t> </a:t>
            </a:r>
            <a:r>
              <a:rPr lang="de-DE" sz="1800" dirty="0" err="1"/>
              <a:t>diapositive</a:t>
            </a:r>
            <a:r>
              <a:rPr lang="de-DE" sz="1800" dirty="0"/>
              <a:t>. Si </a:t>
            </a:r>
            <a:r>
              <a:rPr lang="de-DE" sz="1800" dirty="0" err="1"/>
              <a:t>vous</a:t>
            </a:r>
            <a:r>
              <a:rPr lang="de-DE" sz="1800" dirty="0"/>
              <a:t> </a:t>
            </a:r>
            <a:r>
              <a:rPr lang="de-DE" sz="1800" dirty="0" err="1"/>
              <a:t>omettez</a:t>
            </a:r>
            <a:r>
              <a:rPr lang="de-DE" sz="1800" dirty="0"/>
              <a:t> </a:t>
            </a:r>
            <a:r>
              <a:rPr lang="de-DE" sz="1800" dirty="0" err="1"/>
              <a:t>toutes</a:t>
            </a:r>
            <a:r>
              <a:rPr lang="de-DE" sz="1800" dirty="0"/>
              <a:t> </a:t>
            </a:r>
            <a:r>
              <a:rPr lang="de-DE" sz="1800" dirty="0" err="1"/>
              <a:t>ces</a:t>
            </a:r>
            <a:r>
              <a:rPr lang="de-DE" sz="1800" dirty="0"/>
              <a:t> diapositives </a:t>
            </a:r>
            <a:r>
              <a:rPr lang="de-DE" sz="1800" dirty="0" err="1"/>
              <a:t>marquées</a:t>
            </a:r>
            <a:r>
              <a:rPr lang="de-DE" sz="1800" dirty="0"/>
              <a:t>, </a:t>
            </a:r>
            <a:r>
              <a:rPr lang="de-DE" sz="1800" dirty="0" err="1"/>
              <a:t>l'exposé</a:t>
            </a:r>
            <a:r>
              <a:rPr lang="de-DE" sz="1800" dirty="0"/>
              <a:t> </a:t>
            </a:r>
            <a:r>
              <a:rPr lang="de-DE" sz="1800" dirty="0" err="1"/>
              <a:t>durera</a:t>
            </a:r>
            <a:r>
              <a:rPr lang="de-DE" sz="1800" dirty="0"/>
              <a:t> </a:t>
            </a:r>
            <a:r>
              <a:rPr lang="de-DE" sz="1800" dirty="0" err="1"/>
              <a:t>environ</a:t>
            </a:r>
            <a:r>
              <a:rPr lang="de-DE" sz="1800" dirty="0"/>
              <a:t> 30 à 40 </a:t>
            </a:r>
            <a:r>
              <a:rPr lang="de-DE" sz="1800" dirty="0" err="1"/>
              <a:t>minutes</a:t>
            </a:r>
            <a:r>
              <a:rPr lang="de-DE" sz="1800" dirty="0"/>
              <a:t> (</a:t>
            </a:r>
            <a:r>
              <a:rPr lang="de-DE" sz="1800" dirty="0" err="1"/>
              <a:t>selon</a:t>
            </a:r>
            <a:r>
              <a:rPr lang="de-DE" sz="1800" dirty="0"/>
              <a:t> la </a:t>
            </a:r>
            <a:r>
              <a:rPr lang="de-DE" sz="1800" dirty="0" err="1"/>
              <a:t>manière</a:t>
            </a:r>
            <a:r>
              <a:rPr lang="de-DE" sz="1800" dirty="0"/>
              <a:t> </a:t>
            </a:r>
            <a:r>
              <a:rPr lang="de-DE" sz="1800" dirty="0" err="1"/>
              <a:t>dont</a:t>
            </a:r>
            <a:r>
              <a:rPr lang="de-DE" sz="1800" dirty="0"/>
              <a:t> </a:t>
            </a:r>
            <a:r>
              <a:rPr lang="de-DE" sz="1800" dirty="0" err="1"/>
              <a:t>vous</a:t>
            </a:r>
            <a:r>
              <a:rPr lang="de-DE" sz="1800" dirty="0"/>
              <a:t> </a:t>
            </a:r>
            <a:r>
              <a:rPr lang="de-DE" sz="1800" dirty="0" err="1"/>
              <a:t>parlez</a:t>
            </a:r>
            <a:r>
              <a:rPr lang="de-DE" sz="1800" dirty="0"/>
              <a:t>).</a:t>
            </a:r>
          </a:p>
          <a:p>
            <a:pPr>
              <a:spcBef>
                <a:spcPct val="20000"/>
              </a:spcBef>
              <a:spcAft>
                <a:spcPts val="1200"/>
              </a:spcAft>
              <a:defRPr/>
            </a:pPr>
            <a:r>
              <a:rPr lang="de-DE" sz="1800" dirty="0"/>
              <a:t>Si </a:t>
            </a:r>
            <a:r>
              <a:rPr lang="de-DE" sz="1800" dirty="0" err="1"/>
              <a:t>vous</a:t>
            </a:r>
            <a:r>
              <a:rPr lang="de-DE" sz="1800" dirty="0"/>
              <a:t> </a:t>
            </a:r>
            <a:r>
              <a:rPr lang="de-DE" sz="1800" dirty="0" err="1"/>
              <a:t>avez</a:t>
            </a:r>
            <a:r>
              <a:rPr lang="de-DE" sz="1800" dirty="0"/>
              <a:t> des </a:t>
            </a:r>
            <a:r>
              <a:rPr lang="de-DE" sz="1800" dirty="0" err="1"/>
              <a:t>questions</a:t>
            </a:r>
            <a:r>
              <a:rPr lang="de-DE" sz="1800" dirty="0"/>
              <a:t>, </a:t>
            </a:r>
            <a:r>
              <a:rPr lang="de-DE" sz="1800" dirty="0" err="1"/>
              <a:t>n'hésitez</a:t>
            </a:r>
            <a:r>
              <a:rPr lang="de-DE" sz="1800" dirty="0"/>
              <a:t> </a:t>
            </a:r>
            <a:r>
              <a:rPr lang="de-DE" sz="1800" dirty="0" err="1"/>
              <a:t>pas</a:t>
            </a:r>
            <a:r>
              <a:rPr lang="de-DE" sz="1800" dirty="0"/>
              <a:t> à </a:t>
            </a:r>
            <a:r>
              <a:rPr lang="de-DE" sz="1800" dirty="0" err="1"/>
              <a:t>contacter</a:t>
            </a:r>
            <a:r>
              <a:rPr lang="de-DE" sz="1800" dirty="0"/>
              <a:t> BirdLife Suisse, </a:t>
            </a:r>
            <a:r>
              <a:rPr lang="de-DE" sz="1800" dirty="0" err="1"/>
              <a:t>nous</a:t>
            </a:r>
            <a:r>
              <a:rPr lang="de-DE" sz="1800" dirty="0"/>
              <a:t> </a:t>
            </a:r>
            <a:r>
              <a:rPr lang="de-DE" sz="1800" dirty="0" err="1"/>
              <a:t>vous</a:t>
            </a:r>
            <a:r>
              <a:rPr lang="de-DE" sz="1800" dirty="0"/>
              <a:t> </a:t>
            </a:r>
            <a:r>
              <a:rPr lang="de-DE" sz="1800" dirty="0" err="1"/>
              <a:t>aiderons</a:t>
            </a:r>
            <a:r>
              <a:rPr lang="de-DE" sz="1800" dirty="0"/>
              <a:t> </a:t>
            </a:r>
            <a:r>
              <a:rPr lang="de-DE" sz="1800" dirty="0" err="1"/>
              <a:t>volontiers</a:t>
            </a:r>
            <a:r>
              <a:rPr lang="de-DE" sz="1800" dirty="0"/>
              <a:t> ! (Contact : </a:t>
            </a:r>
            <a:r>
              <a:rPr lang="de-DE" sz="1800" dirty="0" err="1"/>
              <a:t>voir</a:t>
            </a:r>
            <a:r>
              <a:rPr lang="de-DE" sz="1800" dirty="0"/>
              <a:t> </a:t>
            </a:r>
            <a:r>
              <a:rPr lang="de-DE" sz="1800" dirty="0" err="1"/>
              <a:t>colonne</a:t>
            </a:r>
            <a:r>
              <a:rPr lang="de-DE" sz="1800" dirty="0"/>
              <a:t> des </a:t>
            </a:r>
            <a:r>
              <a:rPr lang="de-DE" sz="1800" dirty="0" err="1"/>
              <a:t>notes</a:t>
            </a:r>
            <a:r>
              <a:rPr lang="de-DE" sz="1800" dirty="0"/>
              <a:t>)</a:t>
            </a:r>
          </a:p>
        </p:txBody>
      </p:sp>
    </p:spTree>
    <p:extLst>
      <p:ext uri="{BB962C8B-B14F-4D97-AF65-F5344CB8AC3E}">
        <p14:creationId xmlns:p14="http://schemas.microsoft.com/office/powerpoint/2010/main" val="3379202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F2ACF36-1859-0330-9431-645D9DCC0E16}"/>
              </a:ext>
            </a:extLst>
          </p:cNvPr>
          <p:cNvSpPr>
            <a:spLocks noGrp="1"/>
          </p:cNvSpPr>
          <p:nvPr>
            <p:ph type="ctrTitle"/>
          </p:nvPr>
        </p:nvSpPr>
        <p:spPr>
          <a:xfrm>
            <a:off x="606425" y="565610"/>
            <a:ext cx="10979150" cy="2492990"/>
          </a:xfrm>
        </p:spPr>
        <p:txBody>
          <a:bodyPr/>
          <a:lstStyle/>
          <a:p>
            <a:r>
              <a:rPr lang="fr-CH" sz="6000" b="1" dirty="0">
                <a:solidFill>
                  <a:schemeClr val="tx1"/>
                </a:solidFill>
                <a:latin typeface="Arial" panose="020B0604020202020204" pitchFamily="34" charset="0"/>
                <a:ea typeface="MS PGothic"/>
                <a:cs typeface="Arial" panose="020B0604020202020204" pitchFamily="34" charset="0"/>
              </a:rPr>
              <a:t>Infrastructure écologique:</a:t>
            </a:r>
            <a:br>
              <a:rPr lang="fr-CH" sz="6000" b="1" dirty="0">
                <a:solidFill>
                  <a:schemeClr val="tx1"/>
                </a:solidFill>
                <a:latin typeface="Arial" panose="020B0604020202020204" pitchFamily="34" charset="0"/>
                <a:ea typeface="MS PGothic"/>
                <a:cs typeface="Arial" panose="020B0604020202020204" pitchFamily="34" charset="0"/>
              </a:rPr>
            </a:br>
            <a:r>
              <a:rPr lang="fr-CH" sz="6000" b="1" dirty="0">
                <a:solidFill>
                  <a:schemeClr val="tx1"/>
                </a:solidFill>
                <a:latin typeface="Arial" panose="020B0604020202020204" pitchFamily="34" charset="0"/>
                <a:ea typeface="MS PGothic"/>
                <a:cs typeface="Arial" panose="020B0604020202020204" pitchFamily="34" charset="0"/>
              </a:rPr>
              <a:t>un réseau du vivant pour la Suisse</a:t>
            </a:r>
            <a:endParaRPr lang="de-CH" sz="6000" dirty="0">
              <a:solidFill>
                <a:schemeClr val="tx1"/>
              </a:solidFill>
            </a:endParaRPr>
          </a:p>
        </p:txBody>
      </p:sp>
      <p:sp>
        <p:nvSpPr>
          <p:cNvPr id="6" name="Datumsplatzhalter 5">
            <a:extLst>
              <a:ext uri="{FF2B5EF4-FFF2-40B4-BE49-F238E27FC236}">
                <a16:creationId xmlns:a16="http://schemas.microsoft.com/office/drawing/2014/main" id="{D82A6FD5-1044-2C91-8126-B336E9EF1E6B}"/>
              </a:ext>
            </a:extLst>
          </p:cNvPr>
          <p:cNvSpPr>
            <a:spLocks noGrp="1"/>
          </p:cNvSpPr>
          <p:nvPr>
            <p:ph type="dt" sz="half" idx="16"/>
          </p:nvPr>
        </p:nvSpPr>
        <p:spPr/>
        <p:txBody>
          <a:bodyPr/>
          <a:lstStyle/>
          <a:p>
            <a:fld id="{A3202045-E97F-4D2B-8AE6-D39B7D73F5B2}" type="datetime1">
              <a:rPr lang="de-CH" smtClean="0">
                <a:solidFill>
                  <a:schemeClr val="tx1"/>
                </a:solidFill>
              </a:rPr>
              <a:pPr/>
              <a:t>28.02.25</a:t>
            </a:fld>
            <a:endParaRPr lang="de-CH" dirty="0">
              <a:solidFill>
                <a:schemeClr val="tx1"/>
              </a:solidFill>
            </a:endParaRPr>
          </a:p>
        </p:txBody>
      </p:sp>
      <p:sp>
        <p:nvSpPr>
          <p:cNvPr id="9" name="Textplatzhalter 8">
            <a:extLst>
              <a:ext uri="{FF2B5EF4-FFF2-40B4-BE49-F238E27FC236}">
                <a16:creationId xmlns:a16="http://schemas.microsoft.com/office/drawing/2014/main" id="{645EA842-A9AC-2633-B6BD-F8847BABC3D9}"/>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169CA3F6-053D-08CC-8FB0-F54C163C5568}"/>
              </a:ext>
            </a:extLst>
          </p:cNvPr>
          <p:cNvSpPr>
            <a:spLocks noGrp="1"/>
          </p:cNvSpPr>
          <p:nvPr>
            <p:ph type="body" sz="quarter" idx="21"/>
          </p:nvPr>
        </p:nvSpPr>
        <p:spPr/>
        <p:txBody>
          <a:bodyPr/>
          <a:lstStyle/>
          <a:p>
            <a:endParaRPr lang="de-CH"/>
          </a:p>
        </p:txBody>
      </p:sp>
      <p:sp>
        <p:nvSpPr>
          <p:cNvPr id="18" name="Datumsplatzhalter 5">
            <a:extLst>
              <a:ext uri="{FF2B5EF4-FFF2-40B4-BE49-F238E27FC236}">
                <a16:creationId xmlns:a16="http://schemas.microsoft.com/office/drawing/2014/main" id="{9BAFE219-EDB4-153C-92B4-20B182439352}"/>
              </a:ext>
            </a:extLst>
          </p:cNvPr>
          <p:cNvSpPr txBox="1">
            <a:spLocks/>
          </p:cNvSpPr>
          <p:nvPr/>
        </p:nvSpPr>
        <p:spPr>
          <a:xfrm>
            <a:off x="606425" y="4921149"/>
            <a:ext cx="2743200" cy="1029264"/>
          </a:xfrm>
          <a:prstGeom prst="rect">
            <a:avLst/>
          </a:prstGeom>
        </p:spPr>
        <p:txBody>
          <a:bodyPr vert="horz" lIns="0" tIns="0" rIns="0" bIns="0" rtlCol="0" anchor="b" anchorCtr="0"/>
          <a:lstStyle>
            <a:defPPr>
              <a:defRPr lang="de-DE"/>
            </a:defPPr>
            <a:lvl1pPr marL="0" algn="l" defTabSz="914400" rtl="0" eaLnBrk="1" latinLnBrk="0" hangingPunct="1">
              <a:defRPr sz="2100"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CH" dirty="0">
                <a:solidFill>
                  <a:schemeClr val="tx1"/>
                </a:solidFill>
              </a:rPr>
              <a:t>Prénom, nom</a:t>
            </a:r>
          </a:p>
          <a:p>
            <a:r>
              <a:rPr lang="fr-CH" dirty="0">
                <a:solidFill>
                  <a:schemeClr val="tx1"/>
                </a:solidFill>
              </a:rPr>
              <a:t>Association </a:t>
            </a:r>
          </a:p>
          <a:p>
            <a:r>
              <a:rPr lang="de-DE" dirty="0">
                <a:solidFill>
                  <a:schemeClr val="tx1"/>
                </a:solidFill>
              </a:rPr>
              <a:t>XXX</a:t>
            </a:r>
          </a:p>
        </p:txBody>
      </p:sp>
      <p:pic>
        <p:nvPicPr>
          <p:cNvPr id="3" name="Grafik 2" descr="Ein Bild, das Animation, Animierter Cartoon, Darstellung, Cartoon enthält.&#10;&#10;Automatisch generierte Beschreibung">
            <a:extLst>
              <a:ext uri="{FF2B5EF4-FFF2-40B4-BE49-F238E27FC236}">
                <a16:creationId xmlns:a16="http://schemas.microsoft.com/office/drawing/2014/main" id="{D5CB940C-343B-B492-E013-648810EBA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2858" y="3429000"/>
            <a:ext cx="5246284" cy="3109305"/>
          </a:xfrm>
          <a:prstGeom prst="rect">
            <a:avLst/>
          </a:prstGeom>
        </p:spPr>
      </p:pic>
    </p:spTree>
    <p:extLst>
      <p:ext uri="{BB962C8B-B14F-4D97-AF65-F5344CB8AC3E}">
        <p14:creationId xmlns:p14="http://schemas.microsoft.com/office/powerpoint/2010/main" val="583038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A414C7-1BB5-1910-FC55-82A18FCF6D0C}"/>
              </a:ext>
            </a:extLst>
          </p:cNvPr>
          <p:cNvSpPr>
            <a:spLocks noGrp="1"/>
          </p:cNvSpPr>
          <p:nvPr>
            <p:ph type="title"/>
          </p:nvPr>
        </p:nvSpPr>
        <p:spPr/>
        <p:txBody>
          <a:bodyPr/>
          <a:lstStyle/>
          <a:p>
            <a:r>
              <a:rPr lang="fr-CH" b="1" dirty="0">
                <a:solidFill>
                  <a:srgbClr val="006EAB"/>
                </a:solidFill>
                <a:latin typeface="Arial" panose="020B0604020202020204" pitchFamily="34" charset="0"/>
                <a:cs typeface="Arial" panose="020B0604020202020204" pitchFamily="34" charset="0"/>
              </a:rPr>
              <a:t>Je me présente…</a:t>
            </a:r>
          </a:p>
        </p:txBody>
      </p:sp>
      <p:sp>
        <p:nvSpPr>
          <p:cNvPr id="9" name="Bildplatzhalter 8">
            <a:extLst>
              <a:ext uri="{FF2B5EF4-FFF2-40B4-BE49-F238E27FC236}">
                <a16:creationId xmlns:a16="http://schemas.microsoft.com/office/drawing/2014/main" id="{511F5BAE-4CD6-B5DD-C932-78475DFC688C}"/>
              </a:ext>
            </a:extLst>
          </p:cNvPr>
          <p:cNvSpPr>
            <a:spLocks noGrp="1"/>
          </p:cNvSpPr>
          <p:nvPr>
            <p:ph type="pic" sz="quarter" idx="16"/>
          </p:nvPr>
        </p:nvSpPr>
        <p:spPr>
          <a:xfrm>
            <a:off x="1970276" y="3009356"/>
            <a:ext cx="2775600" cy="1969200"/>
          </a:xfrm>
        </p:spPr>
        <p:txBody>
          <a:bodyPr/>
          <a:lstStyle/>
          <a:p>
            <a:endParaRPr lang="de-DE"/>
          </a:p>
        </p:txBody>
      </p:sp>
      <p:sp>
        <p:nvSpPr>
          <p:cNvPr id="11" name="Textplatzhalter 10">
            <a:extLst>
              <a:ext uri="{FF2B5EF4-FFF2-40B4-BE49-F238E27FC236}">
                <a16:creationId xmlns:a16="http://schemas.microsoft.com/office/drawing/2014/main" id="{3EF9C884-3BFF-4B09-FDE5-DF28CD258496}"/>
              </a:ext>
            </a:extLst>
          </p:cNvPr>
          <p:cNvSpPr>
            <a:spLocks noGrp="1"/>
          </p:cNvSpPr>
          <p:nvPr>
            <p:ph type="body" sz="quarter" idx="21"/>
          </p:nvPr>
        </p:nvSpPr>
        <p:spPr>
          <a:xfrm>
            <a:off x="7446126" y="3144356"/>
            <a:ext cx="2268712" cy="1699200"/>
          </a:xfrm>
        </p:spPr>
        <p:txBody>
          <a:bodyPr/>
          <a:lstStyle/>
          <a:p>
            <a:endParaRPr lang="de-CH"/>
          </a:p>
        </p:txBody>
      </p:sp>
      <p:sp>
        <p:nvSpPr>
          <p:cNvPr id="4" name="Inhaltsplatzhalter 2">
            <a:extLst>
              <a:ext uri="{FF2B5EF4-FFF2-40B4-BE49-F238E27FC236}">
                <a16:creationId xmlns:a16="http://schemas.microsoft.com/office/drawing/2014/main" id="{9CED18DB-8849-6583-58C3-800083E3AE68}"/>
              </a:ext>
            </a:extLst>
          </p:cNvPr>
          <p:cNvSpPr txBox="1">
            <a:spLocks/>
          </p:cNvSpPr>
          <p:nvPr/>
        </p:nvSpPr>
        <p:spPr>
          <a:xfrm>
            <a:off x="1774862" y="1805441"/>
            <a:ext cx="3525558" cy="415214"/>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fr-CH" dirty="0"/>
              <a:t>De la section/association cantonale...</a:t>
            </a:r>
          </a:p>
        </p:txBody>
      </p:sp>
      <p:sp>
        <p:nvSpPr>
          <p:cNvPr id="6" name="Inhaltsplatzhalter 2">
            <a:extLst>
              <a:ext uri="{FF2B5EF4-FFF2-40B4-BE49-F238E27FC236}">
                <a16:creationId xmlns:a16="http://schemas.microsoft.com/office/drawing/2014/main" id="{E63B6B28-8EF8-19F0-804A-A0E478CDFDA2}"/>
              </a:ext>
            </a:extLst>
          </p:cNvPr>
          <p:cNvSpPr txBox="1">
            <a:spLocks/>
          </p:cNvSpPr>
          <p:nvPr/>
        </p:nvSpPr>
        <p:spPr>
          <a:xfrm>
            <a:off x="6891582" y="1817505"/>
            <a:ext cx="3680653" cy="538150"/>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fr-CH" dirty="0"/>
              <a:t>Membre de </a:t>
            </a:r>
            <a:r>
              <a:rPr lang="fr-CH" dirty="0" err="1"/>
              <a:t>BirdLife</a:t>
            </a:r>
            <a:r>
              <a:rPr lang="fr-CH" dirty="0"/>
              <a:t> Suisse</a:t>
            </a:r>
          </a:p>
        </p:txBody>
      </p:sp>
    </p:spTree>
    <p:extLst>
      <p:ext uri="{BB962C8B-B14F-4D97-AF65-F5344CB8AC3E}">
        <p14:creationId xmlns:p14="http://schemas.microsoft.com/office/powerpoint/2010/main" val="3081508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draußen, Pflanze, Lavendel, Gras enthält.&#10;&#10;Automatisch generierte Beschreibung">
            <a:extLst>
              <a:ext uri="{FF2B5EF4-FFF2-40B4-BE49-F238E27FC236}">
                <a16:creationId xmlns:a16="http://schemas.microsoft.com/office/drawing/2014/main" id="{AA727539-36F8-2D7B-5CA9-5F65CCDE4F7A}"/>
              </a:ext>
            </a:extLst>
          </p:cNvPr>
          <p:cNvPicPr>
            <a:picLocks noChangeAspect="1"/>
          </p:cNvPicPr>
          <p:nvPr/>
        </p:nvPicPr>
        <p:blipFill>
          <a:blip r:embed="rId3">
            <a:extLst>
              <a:ext uri="{28A0092B-C50C-407E-A947-70E740481C1C}">
                <a14:useLocalDpi xmlns:a14="http://schemas.microsoft.com/office/drawing/2010/main" val="0"/>
              </a:ext>
            </a:extLst>
          </a:blip>
          <a:srcRect l="-6036" r="35559"/>
          <a:stretch/>
        </p:blipFill>
        <p:spPr>
          <a:xfrm rot="5400000">
            <a:off x="6349787" y="1015788"/>
            <a:ext cx="5660540" cy="6023886"/>
          </a:xfrm>
          <a:prstGeom prst="rect">
            <a:avLst/>
          </a:prstGeom>
        </p:spPr>
      </p:pic>
      <p:pic>
        <p:nvPicPr>
          <p:cNvPr id="11" name="Grafik 10" descr="Ein Bild, das Eisenbahn, draußen, Transport, Fahrzeug enthält.&#10;&#10;Automatisch generierte Beschreibung">
            <a:extLst>
              <a:ext uri="{FF2B5EF4-FFF2-40B4-BE49-F238E27FC236}">
                <a16:creationId xmlns:a16="http://schemas.microsoft.com/office/drawing/2014/main" id="{BAF47CA0-1DEB-1396-DB74-5F1A0036D5A9}"/>
              </a:ext>
            </a:extLst>
          </p:cNvPr>
          <p:cNvPicPr>
            <a:picLocks noChangeAspect="1"/>
          </p:cNvPicPr>
          <p:nvPr/>
        </p:nvPicPr>
        <p:blipFill>
          <a:blip r:embed="rId4">
            <a:extLst>
              <a:ext uri="{28A0092B-C50C-407E-A947-70E740481C1C}">
                <a14:useLocalDpi xmlns:a14="http://schemas.microsoft.com/office/drawing/2010/main" val="0"/>
              </a:ext>
            </a:extLst>
          </a:blip>
          <a:srcRect t="11229" b="10838"/>
          <a:stretch/>
        </p:blipFill>
        <p:spPr>
          <a:xfrm>
            <a:off x="0" y="3429000"/>
            <a:ext cx="6371055" cy="3429000"/>
          </a:xfrm>
          <a:prstGeom prst="rect">
            <a:avLst/>
          </a:prstGeom>
        </p:spPr>
      </p:pic>
      <p:pic>
        <p:nvPicPr>
          <p:cNvPr id="13" name="Grafik 12" descr="Ein Bild, das Gras, Wolke, draußen, Himmel enthält.&#10;&#10;Automatisch generierte Beschreibung">
            <a:extLst>
              <a:ext uri="{FF2B5EF4-FFF2-40B4-BE49-F238E27FC236}">
                <a16:creationId xmlns:a16="http://schemas.microsoft.com/office/drawing/2014/main" id="{B7AE5642-B2E1-3547-8EE8-202C4D11AFB1}"/>
              </a:ext>
            </a:extLst>
          </p:cNvPr>
          <p:cNvPicPr>
            <a:picLocks noChangeAspect="1"/>
          </p:cNvPicPr>
          <p:nvPr/>
        </p:nvPicPr>
        <p:blipFill>
          <a:blip r:embed="rId5">
            <a:extLst>
              <a:ext uri="{28A0092B-C50C-407E-A947-70E740481C1C}">
                <a14:useLocalDpi xmlns:a14="http://schemas.microsoft.com/office/drawing/2010/main" val="0"/>
              </a:ext>
            </a:extLst>
          </a:blip>
          <a:srcRect l="17222" t="7627" r="16110" b="678"/>
          <a:stretch/>
        </p:blipFill>
        <p:spPr>
          <a:xfrm>
            <a:off x="6356555" y="0"/>
            <a:ext cx="5847019" cy="3429001"/>
          </a:xfrm>
          <a:prstGeom prst="rect">
            <a:avLst/>
          </a:prstGeom>
        </p:spPr>
      </p:pic>
      <p:pic>
        <p:nvPicPr>
          <p:cNvPr id="8" name="Grafik 7" descr="Ein Bild, das Gras, draußen, Himmel, Mast enthält.&#10;&#10;Automatisch generierte Beschreibung">
            <a:extLst>
              <a:ext uri="{FF2B5EF4-FFF2-40B4-BE49-F238E27FC236}">
                <a16:creationId xmlns:a16="http://schemas.microsoft.com/office/drawing/2014/main" id="{5CE4B142-12FD-C2B9-FAF6-6BC7E30D7BC9}"/>
              </a:ext>
            </a:extLst>
          </p:cNvPr>
          <p:cNvPicPr>
            <a:picLocks noChangeAspect="1"/>
          </p:cNvPicPr>
          <p:nvPr/>
        </p:nvPicPr>
        <p:blipFill>
          <a:blip r:embed="rId6">
            <a:extLst>
              <a:ext uri="{28A0092B-C50C-407E-A947-70E740481C1C}">
                <a14:useLocalDpi xmlns:a14="http://schemas.microsoft.com/office/drawing/2010/main" val="0"/>
              </a:ext>
            </a:extLst>
          </a:blip>
          <a:srcRect b="19083"/>
          <a:stretch/>
        </p:blipFill>
        <p:spPr>
          <a:xfrm>
            <a:off x="0" y="1"/>
            <a:ext cx="6356555" cy="3429000"/>
          </a:xfrm>
          <a:prstGeom prst="rect">
            <a:avLst/>
          </a:prstGeom>
        </p:spPr>
      </p:pic>
      <p:sp>
        <p:nvSpPr>
          <p:cNvPr id="4" name="Titel 3">
            <a:extLst>
              <a:ext uri="{FF2B5EF4-FFF2-40B4-BE49-F238E27FC236}">
                <a16:creationId xmlns:a16="http://schemas.microsoft.com/office/drawing/2014/main" id="{3D3FA6B8-5C6E-522F-FF31-A26C4A9D1ADE}"/>
              </a:ext>
            </a:extLst>
          </p:cNvPr>
          <p:cNvSpPr>
            <a:spLocks noGrp="1"/>
          </p:cNvSpPr>
          <p:nvPr>
            <p:ph type="ctrTitle"/>
          </p:nvPr>
        </p:nvSpPr>
        <p:spPr>
          <a:xfrm>
            <a:off x="606425" y="2601117"/>
            <a:ext cx="10979150" cy="1148547"/>
          </a:xfrm>
          <a:solidFill>
            <a:srgbClr val="006EAA">
              <a:alpha val="75008"/>
            </a:srgbClr>
          </a:solidFill>
        </p:spPr>
        <p:txBody>
          <a:bodyPr/>
          <a:lstStyle/>
          <a:p>
            <a:pPr algn="ctr">
              <a:spcAft>
                <a:spcPts val="600"/>
              </a:spcAft>
            </a:pPr>
            <a:r>
              <a:rPr lang="fr-CH" sz="4200" b="1" dirty="0">
                <a:latin typeface="Arial" charset="0"/>
                <a:ea typeface="ＭＳ Ｐゴシック" charset="0"/>
                <a:cs typeface="ＭＳ Ｐゴシック" charset="0"/>
              </a:rPr>
              <a:t>Campagne </a:t>
            </a:r>
            <a:r>
              <a:rPr lang="fr-CH" sz="4200" b="1" dirty="0" err="1">
                <a:latin typeface="Arial" charset="0"/>
                <a:ea typeface="ＭＳ Ｐゴシック" charset="0"/>
                <a:cs typeface="ＭＳ Ｐゴシック" charset="0"/>
              </a:rPr>
              <a:t>BirdLife</a:t>
            </a:r>
            <a:r>
              <a:rPr lang="fr-CH" sz="4200" b="1" dirty="0">
                <a:latin typeface="Arial" charset="0"/>
                <a:ea typeface="ＭＳ Ｐゴシック" charset="0"/>
                <a:cs typeface="ＭＳ Ｐゴシック" charset="0"/>
              </a:rPr>
              <a:t> jusqu‘en 2029:</a:t>
            </a:r>
            <a:br>
              <a:rPr lang="fr-CH" sz="4200" b="1" dirty="0">
                <a:latin typeface="Arial" charset="0"/>
                <a:ea typeface="ＭＳ Ｐゴシック" charset="0"/>
                <a:cs typeface="ＭＳ Ｐゴシック" charset="0"/>
              </a:rPr>
            </a:br>
            <a:r>
              <a:rPr lang="fr-CH" sz="4200" b="1" dirty="0">
                <a:latin typeface="Arial" charset="0"/>
                <a:ea typeface="ＭＳ Ｐゴシック" charset="0"/>
                <a:cs typeface="ＭＳ Ｐゴシック" charset="0"/>
              </a:rPr>
              <a:t>Infrastructure écologique</a:t>
            </a:r>
          </a:p>
        </p:txBody>
      </p:sp>
      <p:sp>
        <p:nvSpPr>
          <p:cNvPr id="5" name="Textplatzhalter 4">
            <a:extLst>
              <a:ext uri="{FF2B5EF4-FFF2-40B4-BE49-F238E27FC236}">
                <a16:creationId xmlns:a16="http://schemas.microsoft.com/office/drawing/2014/main" id="{A4B0422B-E1C8-CAA8-8C47-4B669EB3783A}"/>
              </a:ext>
            </a:extLst>
          </p:cNvPr>
          <p:cNvSpPr>
            <a:spLocks noGrp="1"/>
          </p:cNvSpPr>
          <p:nvPr>
            <p:ph type="body" sz="quarter" idx="20"/>
          </p:nvPr>
        </p:nvSpPr>
        <p:spPr/>
        <p:txBody>
          <a:bodyPr/>
          <a:lstStyle/>
          <a:p>
            <a:endParaRPr lang="de-CH"/>
          </a:p>
        </p:txBody>
      </p:sp>
      <p:sp>
        <p:nvSpPr>
          <p:cNvPr id="7" name="Textplatzhalter 6">
            <a:extLst>
              <a:ext uri="{FF2B5EF4-FFF2-40B4-BE49-F238E27FC236}">
                <a16:creationId xmlns:a16="http://schemas.microsoft.com/office/drawing/2014/main" id="{3694DB75-AC75-E943-A906-6B7E3C7D7CCE}"/>
              </a:ext>
            </a:extLst>
          </p:cNvPr>
          <p:cNvSpPr>
            <a:spLocks noGrp="1"/>
          </p:cNvSpPr>
          <p:nvPr>
            <p:ph type="body" sz="quarter" idx="21"/>
          </p:nvPr>
        </p:nvSpPr>
        <p:spPr/>
        <p:txBody>
          <a:bodyPr/>
          <a:lstStyle/>
          <a:p>
            <a:endParaRPr lang="de-CH"/>
          </a:p>
        </p:txBody>
      </p:sp>
    </p:spTree>
    <p:extLst>
      <p:ext uri="{BB962C8B-B14F-4D97-AF65-F5344CB8AC3E}">
        <p14:creationId xmlns:p14="http://schemas.microsoft.com/office/powerpoint/2010/main" val="1303542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0FC0342-4A02-175E-09C2-A321A33213B2}"/>
              </a:ext>
            </a:extLst>
          </p:cNvPr>
          <p:cNvSpPr>
            <a:spLocks noGrp="1"/>
          </p:cNvSpPr>
          <p:nvPr>
            <p:ph type="title"/>
          </p:nvPr>
        </p:nvSpPr>
        <p:spPr/>
        <p:txBody>
          <a:bodyPr/>
          <a:lstStyle/>
          <a:p>
            <a:r>
              <a:rPr lang="de-CH" dirty="0" err="1"/>
              <a:t>Contenu</a:t>
            </a:r>
            <a:r>
              <a:rPr lang="de-CH" dirty="0"/>
              <a:t>:</a:t>
            </a:r>
          </a:p>
        </p:txBody>
      </p:sp>
      <p:sp>
        <p:nvSpPr>
          <p:cNvPr id="3" name="Inhaltsplatzhalter 2">
            <a:extLst>
              <a:ext uri="{FF2B5EF4-FFF2-40B4-BE49-F238E27FC236}">
                <a16:creationId xmlns:a16="http://schemas.microsoft.com/office/drawing/2014/main" id="{935D57F7-2EF4-B707-F946-717DC03E1381}"/>
              </a:ext>
            </a:extLst>
          </p:cNvPr>
          <p:cNvSpPr>
            <a:spLocks noGrp="1"/>
          </p:cNvSpPr>
          <p:nvPr>
            <p:ph idx="1"/>
          </p:nvPr>
        </p:nvSpPr>
        <p:spPr/>
        <p:txBody>
          <a:bodyPr/>
          <a:lstStyle/>
          <a:p>
            <a:pPr>
              <a:defRPr/>
            </a:pPr>
            <a:r>
              <a:rPr lang="fr-CH" dirty="0"/>
              <a:t>Pourquoi faut-il un réseau du vivant pour la Suisse?</a:t>
            </a:r>
          </a:p>
          <a:p>
            <a:pPr lvl="1"/>
            <a:r>
              <a:rPr lang="de-CH" dirty="0"/>
              <a:t>____________________________________________________________________</a:t>
            </a:r>
          </a:p>
          <a:p>
            <a:pPr>
              <a:defRPr/>
            </a:pPr>
            <a:r>
              <a:rPr lang="fr-CH" dirty="0"/>
              <a:t>L‘infrastructure écologique et son importance</a:t>
            </a:r>
          </a:p>
          <a:p>
            <a:pPr lvl="1"/>
            <a:r>
              <a:rPr lang="de-CH" dirty="0"/>
              <a:t>____________________________________________________________________</a:t>
            </a:r>
          </a:p>
          <a:p>
            <a:pPr>
              <a:defRPr/>
            </a:pPr>
            <a:r>
              <a:rPr lang="fr-CH" dirty="0"/>
              <a:t>Aire centrales et aires de mise en réseau pour </a:t>
            </a:r>
            <a:br>
              <a:rPr lang="fr-CH" dirty="0"/>
            </a:br>
            <a:r>
              <a:rPr lang="fr-CH" dirty="0"/>
              <a:t>le réseau du vivant</a:t>
            </a:r>
          </a:p>
          <a:p>
            <a:pPr lvl="1"/>
            <a:r>
              <a:rPr lang="de-CH" dirty="0"/>
              <a:t>____________________________________________________________________</a:t>
            </a:r>
          </a:p>
        </p:txBody>
      </p:sp>
      <p:sp>
        <p:nvSpPr>
          <p:cNvPr id="5" name="Inhaltsplatzhalter 4">
            <a:extLst>
              <a:ext uri="{FF2B5EF4-FFF2-40B4-BE49-F238E27FC236}">
                <a16:creationId xmlns:a16="http://schemas.microsoft.com/office/drawing/2014/main" id="{06977B1B-0828-E1BB-43B1-BEAB33D2B1AF}"/>
              </a:ext>
            </a:extLst>
          </p:cNvPr>
          <p:cNvSpPr>
            <a:spLocks noGrp="1"/>
          </p:cNvSpPr>
          <p:nvPr>
            <p:ph idx="14"/>
          </p:nvPr>
        </p:nvSpPr>
        <p:spPr/>
        <p:txBody>
          <a:bodyPr/>
          <a:lstStyle/>
          <a:p>
            <a:pPr>
              <a:defRPr/>
            </a:pPr>
            <a:r>
              <a:rPr lang="fr-CH" dirty="0"/>
              <a:t>Etat actuel des travaux en faveur de l‘infrastructure écologique</a:t>
            </a:r>
          </a:p>
          <a:p>
            <a:pPr lvl="1"/>
            <a:r>
              <a:rPr lang="de-CH" dirty="0"/>
              <a:t>____________________________________________________________________</a:t>
            </a:r>
          </a:p>
          <a:p>
            <a:pPr>
              <a:defRPr/>
            </a:pPr>
            <a:r>
              <a:rPr lang="fr-CH" dirty="0"/>
              <a:t>Campagne </a:t>
            </a:r>
            <a:r>
              <a:rPr lang="fr-CH" dirty="0" err="1"/>
              <a:t>BirdLife</a:t>
            </a:r>
            <a:r>
              <a:rPr lang="fr-CH" dirty="0"/>
              <a:t> en faveur de l‘infrastructure écologique</a:t>
            </a:r>
          </a:p>
          <a:p>
            <a:pPr lvl="1"/>
            <a:r>
              <a:rPr lang="de-CH" dirty="0"/>
              <a:t>____________________________________________________________________</a:t>
            </a:r>
          </a:p>
          <a:p>
            <a:pPr>
              <a:defRPr/>
            </a:pPr>
            <a:r>
              <a:rPr lang="fr-CH" dirty="0"/>
              <a:t>Que pouvons-nous faire à notre niveau?</a:t>
            </a:r>
          </a:p>
          <a:p>
            <a:pPr lvl="1"/>
            <a:r>
              <a:rPr lang="de-CH" dirty="0"/>
              <a:t>____________________________________________________________________</a:t>
            </a:r>
          </a:p>
        </p:txBody>
      </p:sp>
    </p:spTree>
    <p:extLst>
      <p:ext uri="{BB962C8B-B14F-4D97-AF65-F5344CB8AC3E}">
        <p14:creationId xmlns:p14="http://schemas.microsoft.com/office/powerpoint/2010/main" val="1172635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51952-5798-352B-850B-43D656F74B27}"/>
              </a:ext>
            </a:extLst>
          </p:cNvPr>
          <p:cNvSpPr>
            <a:spLocks noGrp="1"/>
          </p:cNvSpPr>
          <p:nvPr>
            <p:ph type="title"/>
          </p:nvPr>
        </p:nvSpPr>
        <p:spPr>
          <a:xfrm>
            <a:off x="606425" y="759221"/>
            <a:ext cx="10979150" cy="1256997"/>
          </a:xfrm>
        </p:spPr>
        <p:txBody>
          <a:bodyPr/>
          <a:lstStyle/>
          <a:p>
            <a:r>
              <a:rPr lang="fr-CH" dirty="0"/>
              <a:t>Pourquoi faut-il un réseau du vivant pour la Suisse?</a:t>
            </a:r>
            <a:endParaRPr lang="de-CH" dirty="0"/>
          </a:p>
        </p:txBody>
      </p:sp>
      <p:sp>
        <p:nvSpPr>
          <p:cNvPr id="3" name="Inhaltsplatzhalter 2">
            <a:extLst>
              <a:ext uri="{FF2B5EF4-FFF2-40B4-BE49-F238E27FC236}">
                <a16:creationId xmlns:a16="http://schemas.microsoft.com/office/drawing/2014/main" id="{3DF137BC-714F-6B60-06B6-3C4BCDD91FD8}"/>
              </a:ext>
            </a:extLst>
          </p:cNvPr>
          <p:cNvSpPr>
            <a:spLocks noGrp="1"/>
          </p:cNvSpPr>
          <p:nvPr>
            <p:ph idx="1"/>
          </p:nvPr>
        </p:nvSpPr>
        <p:spPr>
          <a:xfrm>
            <a:off x="606425" y="2191177"/>
            <a:ext cx="10979150" cy="834257"/>
          </a:xfrm>
        </p:spPr>
        <p:txBody>
          <a:bodyPr/>
          <a:lstStyle/>
          <a:p>
            <a:pPr>
              <a:spcAft>
                <a:spcPts val="1200"/>
              </a:spcAft>
            </a:pPr>
            <a:r>
              <a:rPr lang="fr-CH" dirty="0"/>
              <a:t>La nature et la biodiversité contribuent à notre bien-être. </a:t>
            </a:r>
            <a:br>
              <a:rPr lang="fr-CH" dirty="0"/>
            </a:br>
            <a:r>
              <a:rPr lang="fr-CH" dirty="0"/>
              <a:t>Sans ces services écosystémiques, la vie humaine serait impossible. </a:t>
            </a:r>
          </a:p>
          <a:p>
            <a:pPr>
              <a:spcAft>
                <a:spcPts val="1200"/>
              </a:spcAft>
            </a:pPr>
            <a:r>
              <a:rPr lang="de-DE" dirty="0"/>
              <a:t> </a:t>
            </a:r>
          </a:p>
        </p:txBody>
      </p:sp>
      <p:pic>
        <p:nvPicPr>
          <p:cNvPr id="6" name="Grafik 5" descr="Ein Bild, das Himmel, Panorama, Pflanze, draußen enthält.&#10;&#10;Automatisch generierte Beschreibung">
            <a:extLst>
              <a:ext uri="{FF2B5EF4-FFF2-40B4-BE49-F238E27FC236}">
                <a16:creationId xmlns:a16="http://schemas.microsoft.com/office/drawing/2014/main" id="{8F989935-255A-2A71-0300-9EDAD14B1C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3173" y="3093576"/>
            <a:ext cx="10992402" cy="2034307"/>
          </a:xfrm>
          <a:prstGeom prst="rect">
            <a:avLst/>
          </a:prstGeom>
        </p:spPr>
      </p:pic>
      <p:sp>
        <p:nvSpPr>
          <p:cNvPr id="7" name="Inhaltsplatzhalter 2">
            <a:extLst>
              <a:ext uri="{FF2B5EF4-FFF2-40B4-BE49-F238E27FC236}">
                <a16:creationId xmlns:a16="http://schemas.microsoft.com/office/drawing/2014/main" id="{BD78983A-529E-A8AE-7F98-0A4FB2F363C0}"/>
              </a:ext>
            </a:extLst>
          </p:cNvPr>
          <p:cNvSpPr txBox="1">
            <a:spLocks/>
          </p:cNvSpPr>
          <p:nvPr/>
        </p:nvSpPr>
        <p:spPr>
          <a:xfrm>
            <a:off x="593173" y="5302841"/>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fr-CH" sz="1200" dirty="0"/>
              <a:t>Services écosystémiques de soutien / support</a:t>
            </a:r>
          </a:p>
        </p:txBody>
      </p:sp>
      <p:sp>
        <p:nvSpPr>
          <p:cNvPr id="10" name="Inhaltsplatzhalter 2">
            <a:extLst>
              <a:ext uri="{FF2B5EF4-FFF2-40B4-BE49-F238E27FC236}">
                <a16:creationId xmlns:a16="http://schemas.microsoft.com/office/drawing/2014/main" id="{C2F0F6B4-B70F-8AFE-E49B-B1F660B3A3C1}"/>
              </a:ext>
            </a:extLst>
          </p:cNvPr>
          <p:cNvSpPr txBox="1">
            <a:spLocks/>
          </p:cNvSpPr>
          <p:nvPr/>
        </p:nvSpPr>
        <p:spPr>
          <a:xfrm>
            <a:off x="3382756" y="5302841"/>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fr-CH" sz="1200" dirty="0"/>
              <a:t>Services écosystémiques d'approvisionnement</a:t>
            </a:r>
          </a:p>
        </p:txBody>
      </p:sp>
      <p:sp>
        <p:nvSpPr>
          <p:cNvPr id="11" name="Inhaltsplatzhalter 2">
            <a:extLst>
              <a:ext uri="{FF2B5EF4-FFF2-40B4-BE49-F238E27FC236}">
                <a16:creationId xmlns:a16="http://schemas.microsoft.com/office/drawing/2014/main" id="{64AE8632-510B-FA87-140F-C4E507A5B20C}"/>
              </a:ext>
            </a:extLst>
          </p:cNvPr>
          <p:cNvSpPr txBox="1">
            <a:spLocks/>
          </p:cNvSpPr>
          <p:nvPr/>
        </p:nvSpPr>
        <p:spPr>
          <a:xfrm>
            <a:off x="6172339" y="5302840"/>
            <a:ext cx="2706618"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fr-CH" sz="1200" dirty="0"/>
              <a:t>Services écosystémiques de régulation</a:t>
            </a:r>
          </a:p>
        </p:txBody>
      </p:sp>
      <p:sp>
        <p:nvSpPr>
          <p:cNvPr id="12" name="Inhaltsplatzhalter 2">
            <a:extLst>
              <a:ext uri="{FF2B5EF4-FFF2-40B4-BE49-F238E27FC236}">
                <a16:creationId xmlns:a16="http://schemas.microsoft.com/office/drawing/2014/main" id="{C46CC127-BBAB-14BB-36A9-4B0AECF47D8D}"/>
              </a:ext>
            </a:extLst>
          </p:cNvPr>
          <p:cNvSpPr txBox="1">
            <a:spLocks/>
          </p:cNvSpPr>
          <p:nvPr/>
        </p:nvSpPr>
        <p:spPr>
          <a:xfrm>
            <a:off x="8892211" y="5302840"/>
            <a:ext cx="2588589" cy="7959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defRPr/>
            </a:pPr>
            <a:r>
              <a:rPr lang="fr-CH" sz="1200" dirty="0"/>
              <a:t>Services écosystémiques socioculturels</a:t>
            </a:r>
          </a:p>
        </p:txBody>
      </p:sp>
    </p:spTree>
    <p:extLst>
      <p:ext uri="{BB962C8B-B14F-4D97-AF65-F5344CB8AC3E}">
        <p14:creationId xmlns:p14="http://schemas.microsoft.com/office/powerpoint/2010/main" val="12807247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A235A0-A0AC-2864-E209-255419772AE8}"/>
              </a:ext>
            </a:extLst>
          </p:cNvPr>
          <p:cNvSpPr>
            <a:spLocks noGrp="1"/>
          </p:cNvSpPr>
          <p:nvPr>
            <p:ph type="title"/>
          </p:nvPr>
        </p:nvSpPr>
        <p:spPr/>
        <p:txBody>
          <a:bodyPr/>
          <a:lstStyle/>
          <a:p>
            <a:r>
              <a:rPr lang="fr-CH" dirty="0"/>
              <a:t>Pourquoi faut-il un réseau du vivant pour la Suisse? </a:t>
            </a:r>
            <a:endParaRPr lang="de-CH" dirty="0"/>
          </a:p>
        </p:txBody>
      </p:sp>
      <p:sp>
        <p:nvSpPr>
          <p:cNvPr id="3" name="Inhaltsplatzhalter 2">
            <a:extLst>
              <a:ext uri="{FF2B5EF4-FFF2-40B4-BE49-F238E27FC236}">
                <a16:creationId xmlns:a16="http://schemas.microsoft.com/office/drawing/2014/main" id="{4E819E5A-2E7E-2ABB-EC42-49769321F946}"/>
              </a:ext>
            </a:extLst>
          </p:cNvPr>
          <p:cNvSpPr>
            <a:spLocks noGrp="1"/>
          </p:cNvSpPr>
          <p:nvPr>
            <p:ph idx="1"/>
          </p:nvPr>
        </p:nvSpPr>
        <p:spPr>
          <a:xfrm>
            <a:off x="7449954" y="2191178"/>
            <a:ext cx="4165300" cy="3225950"/>
          </a:xfrm>
        </p:spPr>
        <p:txBody>
          <a:bodyPr/>
          <a:lstStyle/>
          <a:p>
            <a:pPr lvl="1"/>
            <a:r>
              <a:rPr lang="fr-CH" dirty="0">
                <a:latin typeface="+mn-lt"/>
              </a:rPr>
              <a:t>En Suisse, la biodiversité ne se porte pas bien. </a:t>
            </a:r>
          </a:p>
          <a:p>
            <a:pPr lvl="1"/>
            <a:endParaRPr lang="de-CH" dirty="0">
              <a:latin typeface="+mn-lt"/>
            </a:endParaRPr>
          </a:p>
          <a:p>
            <a:pPr lvl="1"/>
            <a:endParaRPr lang="de-CH" dirty="0">
              <a:latin typeface="+mn-lt"/>
            </a:endParaRPr>
          </a:p>
          <a:p>
            <a:pPr>
              <a:spcBef>
                <a:spcPct val="20000"/>
              </a:spcBef>
              <a:spcAft>
                <a:spcPts val="1200"/>
              </a:spcAft>
              <a:defRPr/>
            </a:pPr>
            <a:r>
              <a:rPr lang="fr-CH" dirty="0"/>
              <a:t>Espèces animales et végétales menacées en Suisse:</a:t>
            </a:r>
          </a:p>
          <a:p>
            <a:pPr>
              <a:spcBef>
                <a:spcPct val="20000"/>
              </a:spcBef>
              <a:spcAft>
                <a:spcPts val="1200"/>
              </a:spcAft>
              <a:defRPr/>
            </a:pPr>
            <a:r>
              <a:rPr lang="fr-CH" dirty="0"/>
              <a:t>Environ la moitié des espèces analysées est menacée d‘extinction ou potentiellement menacée.</a:t>
            </a:r>
          </a:p>
        </p:txBody>
      </p:sp>
      <p:pic>
        <p:nvPicPr>
          <p:cNvPr id="10" name="Grafik 9" descr="Ein Bild, das Text, Screenshot, Farbigkeit enthält.&#10;&#10;Automatisch generierte Beschreibung">
            <a:extLst>
              <a:ext uri="{FF2B5EF4-FFF2-40B4-BE49-F238E27FC236}">
                <a16:creationId xmlns:a16="http://schemas.microsoft.com/office/drawing/2014/main" id="{FB67C1D5-3F7F-444E-CEBB-81E1203C99CC}"/>
              </a:ext>
            </a:extLst>
          </p:cNvPr>
          <p:cNvPicPr>
            <a:picLocks noChangeAspect="1"/>
          </p:cNvPicPr>
          <p:nvPr/>
        </p:nvPicPr>
        <p:blipFill>
          <a:blip r:embed="rId3">
            <a:extLst>
              <a:ext uri="{28A0092B-C50C-407E-A947-70E740481C1C}">
                <a14:useLocalDpi xmlns:a14="http://schemas.microsoft.com/office/drawing/2010/main" val="0"/>
              </a:ext>
            </a:extLst>
          </a:blip>
          <a:srcRect l="44119"/>
          <a:stretch/>
        </p:blipFill>
        <p:spPr>
          <a:xfrm>
            <a:off x="2902557" y="2191178"/>
            <a:ext cx="2478310" cy="4465990"/>
          </a:xfrm>
          <a:prstGeom prst="rect">
            <a:avLst/>
          </a:prstGeom>
        </p:spPr>
      </p:pic>
      <p:sp>
        <p:nvSpPr>
          <p:cNvPr id="11" name="Inhaltsplatzhalter 2">
            <a:extLst>
              <a:ext uri="{FF2B5EF4-FFF2-40B4-BE49-F238E27FC236}">
                <a16:creationId xmlns:a16="http://schemas.microsoft.com/office/drawing/2014/main" id="{2C4BBCD1-7808-E098-8574-B338F9EA65D9}"/>
              </a:ext>
            </a:extLst>
          </p:cNvPr>
          <p:cNvSpPr txBox="1">
            <a:spLocks/>
          </p:cNvSpPr>
          <p:nvPr/>
        </p:nvSpPr>
        <p:spPr>
          <a:xfrm>
            <a:off x="5445051" y="2331486"/>
            <a:ext cx="1761182" cy="4824519"/>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dirty="0" err="1"/>
              <a:t>Disparus</a:t>
            </a:r>
            <a:r>
              <a:rPr lang="de-CH" dirty="0"/>
              <a:t> </a:t>
            </a:r>
            <a:r>
              <a:rPr lang="de-CH" dirty="0" err="1"/>
              <a:t>ou</a:t>
            </a:r>
            <a:r>
              <a:rPr lang="de-CH" dirty="0"/>
              <a:t> </a:t>
            </a:r>
            <a:r>
              <a:rPr lang="de-CH" dirty="0" err="1"/>
              <a:t>éteints</a:t>
            </a:r>
            <a:endParaRPr lang="de-CH" dirty="0"/>
          </a:p>
          <a:p>
            <a:pPr lvl="6"/>
            <a:endParaRPr lang="de-CH" dirty="0"/>
          </a:p>
          <a:p>
            <a:pPr lvl="6"/>
            <a:r>
              <a:rPr lang="de-CH" dirty="0" err="1"/>
              <a:t>Menacés</a:t>
            </a:r>
            <a:endParaRPr lang="de-CH" dirty="0"/>
          </a:p>
          <a:p>
            <a:pPr lvl="6"/>
            <a:endParaRPr lang="de-CH" dirty="0"/>
          </a:p>
          <a:p>
            <a:pPr lvl="6"/>
            <a:r>
              <a:rPr lang="de-CH" dirty="0" err="1"/>
              <a:t>Potentiellement</a:t>
            </a:r>
            <a:r>
              <a:rPr lang="de-CH" dirty="0"/>
              <a:t> </a:t>
            </a:r>
            <a:r>
              <a:rPr lang="de-CH" dirty="0" err="1"/>
              <a:t>menacés</a:t>
            </a:r>
            <a:endParaRPr lang="de-CH" dirty="0"/>
          </a:p>
          <a:p>
            <a:pPr lvl="6"/>
            <a:endParaRPr lang="de-CH" dirty="0"/>
          </a:p>
          <a:p>
            <a:pPr lvl="6"/>
            <a:r>
              <a:rPr lang="de-CH" dirty="0"/>
              <a:t>Non </a:t>
            </a:r>
            <a:r>
              <a:rPr lang="de-CH" dirty="0" err="1"/>
              <a:t>menacés</a:t>
            </a:r>
            <a:endParaRPr lang="de-CH" dirty="0"/>
          </a:p>
          <a:p>
            <a:pPr lvl="6"/>
            <a:endParaRPr lang="de-CH" dirty="0"/>
          </a:p>
        </p:txBody>
      </p:sp>
      <p:sp>
        <p:nvSpPr>
          <p:cNvPr id="13" name="Rechteck 12">
            <a:extLst>
              <a:ext uri="{FF2B5EF4-FFF2-40B4-BE49-F238E27FC236}">
                <a16:creationId xmlns:a16="http://schemas.microsoft.com/office/drawing/2014/main" id="{692194D4-0081-144A-C32E-988749AA6009}"/>
              </a:ext>
            </a:extLst>
          </p:cNvPr>
          <p:cNvSpPr/>
          <p:nvPr/>
        </p:nvSpPr>
        <p:spPr>
          <a:xfrm>
            <a:off x="5156164" y="2352231"/>
            <a:ext cx="158400" cy="158400"/>
          </a:xfrm>
          <a:prstGeom prst="rect">
            <a:avLst/>
          </a:prstGeom>
          <a:solidFill>
            <a:srgbClr val="9C2423"/>
          </a:solidFill>
          <a:ln>
            <a:solidFill>
              <a:srgbClr val="9C24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Rechteck 13">
            <a:extLst>
              <a:ext uri="{FF2B5EF4-FFF2-40B4-BE49-F238E27FC236}">
                <a16:creationId xmlns:a16="http://schemas.microsoft.com/office/drawing/2014/main" id="{7A152E65-A0F4-AC0B-AFD8-AAA4B33E618D}"/>
              </a:ext>
            </a:extLst>
          </p:cNvPr>
          <p:cNvSpPr/>
          <p:nvPr/>
        </p:nvSpPr>
        <p:spPr>
          <a:xfrm>
            <a:off x="5154081" y="2744721"/>
            <a:ext cx="158400" cy="158400"/>
          </a:xfrm>
          <a:prstGeom prst="rect">
            <a:avLst/>
          </a:prstGeom>
          <a:solidFill>
            <a:srgbClr val="E4342B"/>
          </a:solidFill>
          <a:ln>
            <a:solidFill>
              <a:srgbClr val="E4342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Rechteck 14">
            <a:extLst>
              <a:ext uri="{FF2B5EF4-FFF2-40B4-BE49-F238E27FC236}">
                <a16:creationId xmlns:a16="http://schemas.microsoft.com/office/drawing/2014/main" id="{E32673E8-FA64-24D1-3369-1EA9E532896C}"/>
              </a:ext>
            </a:extLst>
          </p:cNvPr>
          <p:cNvSpPr/>
          <p:nvPr/>
        </p:nvSpPr>
        <p:spPr>
          <a:xfrm>
            <a:off x="5154081" y="3134557"/>
            <a:ext cx="158400" cy="158400"/>
          </a:xfrm>
          <a:prstGeom prst="rect">
            <a:avLst/>
          </a:prstGeom>
          <a:solidFill>
            <a:srgbClr val="F19813"/>
          </a:solidFill>
          <a:ln>
            <a:solidFill>
              <a:srgbClr val="F1981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FA282F60-5B9C-7CEA-1DB5-FC31AEE4F341}"/>
              </a:ext>
            </a:extLst>
          </p:cNvPr>
          <p:cNvSpPr/>
          <p:nvPr/>
        </p:nvSpPr>
        <p:spPr>
          <a:xfrm>
            <a:off x="5162073" y="3519127"/>
            <a:ext cx="158400" cy="158400"/>
          </a:xfrm>
          <a:prstGeom prst="rect">
            <a:avLst/>
          </a:prstGeom>
          <a:solidFill>
            <a:srgbClr val="98C02A"/>
          </a:solidFill>
          <a:ln>
            <a:solidFill>
              <a:srgbClr val="98C02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Inhaltsplatzhalter 2">
            <a:extLst>
              <a:ext uri="{FF2B5EF4-FFF2-40B4-BE49-F238E27FC236}">
                <a16:creationId xmlns:a16="http://schemas.microsoft.com/office/drawing/2014/main" id="{4194AC41-082A-0439-6340-82B498B51C75}"/>
              </a:ext>
            </a:extLst>
          </p:cNvPr>
          <p:cNvSpPr txBox="1">
            <a:spLocks/>
          </p:cNvSpPr>
          <p:nvPr/>
        </p:nvSpPr>
        <p:spPr>
          <a:xfrm>
            <a:off x="5084534" y="4336927"/>
            <a:ext cx="235939" cy="1970489"/>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i="1" dirty="0"/>
              <a:t>Source: OFEV, OFS 2018</a:t>
            </a:r>
          </a:p>
        </p:txBody>
      </p:sp>
      <p:sp>
        <p:nvSpPr>
          <p:cNvPr id="9" name="Inhaltsplatzhalter 2">
            <a:extLst>
              <a:ext uri="{FF2B5EF4-FFF2-40B4-BE49-F238E27FC236}">
                <a16:creationId xmlns:a16="http://schemas.microsoft.com/office/drawing/2014/main" id="{46D83687-6FD0-6AF5-886B-2A57E0BD3148}"/>
              </a:ext>
            </a:extLst>
          </p:cNvPr>
          <p:cNvSpPr txBox="1">
            <a:spLocks/>
          </p:cNvSpPr>
          <p:nvPr/>
        </p:nvSpPr>
        <p:spPr>
          <a:xfrm>
            <a:off x="466987" y="2263945"/>
            <a:ext cx="2313710" cy="27064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Mammifères</a:t>
            </a:r>
            <a:endParaRPr lang="de-CH" sz="1600" dirty="0"/>
          </a:p>
          <a:p>
            <a:pPr lvl="6"/>
            <a:endParaRPr lang="de-CH" sz="1600" dirty="0"/>
          </a:p>
        </p:txBody>
      </p:sp>
      <p:sp>
        <p:nvSpPr>
          <p:cNvPr id="17" name="Inhaltsplatzhalter 2">
            <a:extLst>
              <a:ext uri="{FF2B5EF4-FFF2-40B4-BE49-F238E27FC236}">
                <a16:creationId xmlns:a16="http://schemas.microsoft.com/office/drawing/2014/main" id="{2475E20C-E69F-4D27-2F98-9C84897522F1}"/>
              </a:ext>
            </a:extLst>
          </p:cNvPr>
          <p:cNvSpPr txBox="1">
            <a:spLocks/>
          </p:cNvSpPr>
          <p:nvPr/>
        </p:nvSpPr>
        <p:spPr>
          <a:xfrm>
            <a:off x="466987" y="2576355"/>
            <a:ext cx="2313710" cy="27064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Oiseaux</a:t>
            </a:r>
            <a:r>
              <a:rPr lang="de-CH" sz="1600" dirty="0"/>
              <a:t> </a:t>
            </a:r>
            <a:r>
              <a:rPr lang="de-CH" sz="1600" dirty="0" err="1"/>
              <a:t>nicheurs</a:t>
            </a:r>
            <a:endParaRPr lang="de-CH" sz="1600" dirty="0"/>
          </a:p>
          <a:p>
            <a:pPr lvl="6"/>
            <a:endParaRPr lang="de-CH" sz="1600" dirty="0"/>
          </a:p>
        </p:txBody>
      </p:sp>
      <p:sp>
        <p:nvSpPr>
          <p:cNvPr id="19" name="Inhaltsplatzhalter 2">
            <a:extLst>
              <a:ext uri="{FF2B5EF4-FFF2-40B4-BE49-F238E27FC236}">
                <a16:creationId xmlns:a16="http://schemas.microsoft.com/office/drawing/2014/main" id="{CF71DC9E-C142-A643-9F44-6ACD2E0D4DAE}"/>
              </a:ext>
            </a:extLst>
          </p:cNvPr>
          <p:cNvSpPr txBox="1">
            <a:spLocks/>
          </p:cNvSpPr>
          <p:nvPr/>
        </p:nvSpPr>
        <p:spPr>
          <a:xfrm>
            <a:off x="466987" y="2895111"/>
            <a:ext cx="2313710" cy="27064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Reptiles</a:t>
            </a:r>
            <a:endParaRPr lang="de-CH" sz="1600" dirty="0"/>
          </a:p>
          <a:p>
            <a:pPr lvl="6"/>
            <a:endParaRPr lang="de-CH" sz="1600" dirty="0"/>
          </a:p>
        </p:txBody>
      </p:sp>
      <p:sp>
        <p:nvSpPr>
          <p:cNvPr id="20" name="Inhaltsplatzhalter 2">
            <a:extLst>
              <a:ext uri="{FF2B5EF4-FFF2-40B4-BE49-F238E27FC236}">
                <a16:creationId xmlns:a16="http://schemas.microsoft.com/office/drawing/2014/main" id="{99B6B584-9D1C-93E8-00F6-AC1674900CB8}"/>
              </a:ext>
            </a:extLst>
          </p:cNvPr>
          <p:cNvSpPr txBox="1">
            <a:spLocks/>
          </p:cNvSpPr>
          <p:nvPr/>
        </p:nvSpPr>
        <p:spPr>
          <a:xfrm>
            <a:off x="466987" y="3201082"/>
            <a:ext cx="2313710" cy="27064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Amphibiens</a:t>
            </a:r>
            <a:endParaRPr lang="de-CH" sz="1600" dirty="0"/>
          </a:p>
          <a:p>
            <a:pPr lvl="6"/>
            <a:endParaRPr lang="de-CH" sz="1600" dirty="0"/>
          </a:p>
        </p:txBody>
      </p:sp>
      <p:sp>
        <p:nvSpPr>
          <p:cNvPr id="21" name="Inhaltsplatzhalter 2">
            <a:extLst>
              <a:ext uri="{FF2B5EF4-FFF2-40B4-BE49-F238E27FC236}">
                <a16:creationId xmlns:a16="http://schemas.microsoft.com/office/drawing/2014/main" id="{B14BEEF2-B542-1A4B-8F9F-C00689CE3917}"/>
              </a:ext>
            </a:extLst>
          </p:cNvPr>
          <p:cNvSpPr txBox="1">
            <a:spLocks/>
          </p:cNvSpPr>
          <p:nvPr/>
        </p:nvSpPr>
        <p:spPr>
          <a:xfrm>
            <a:off x="466987" y="3526273"/>
            <a:ext cx="2313710" cy="27064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a:t>Poissons et </a:t>
            </a:r>
            <a:r>
              <a:rPr lang="de-CH" sz="1600" dirty="0" err="1"/>
              <a:t>cyclostomes</a:t>
            </a:r>
            <a:endParaRPr lang="de-CH" sz="1600" dirty="0"/>
          </a:p>
          <a:p>
            <a:pPr lvl="6"/>
            <a:endParaRPr lang="de-CH" sz="1600" dirty="0"/>
          </a:p>
        </p:txBody>
      </p:sp>
      <p:sp>
        <p:nvSpPr>
          <p:cNvPr id="22" name="Inhaltsplatzhalter 2">
            <a:extLst>
              <a:ext uri="{FF2B5EF4-FFF2-40B4-BE49-F238E27FC236}">
                <a16:creationId xmlns:a16="http://schemas.microsoft.com/office/drawing/2014/main" id="{EB6C077C-FB68-E590-54ED-4C90C015F1C4}"/>
              </a:ext>
            </a:extLst>
          </p:cNvPr>
          <p:cNvSpPr txBox="1">
            <a:spLocks/>
          </p:cNvSpPr>
          <p:nvPr/>
        </p:nvSpPr>
        <p:spPr>
          <a:xfrm>
            <a:off x="466987" y="3852029"/>
            <a:ext cx="2313710" cy="28169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Mollusques</a:t>
            </a:r>
            <a:endParaRPr lang="de-CH" sz="1600" dirty="0"/>
          </a:p>
          <a:p>
            <a:pPr lvl="6"/>
            <a:endParaRPr lang="de-CH" sz="1600" dirty="0"/>
          </a:p>
        </p:txBody>
      </p:sp>
      <p:sp>
        <p:nvSpPr>
          <p:cNvPr id="23" name="Inhaltsplatzhalter 2">
            <a:extLst>
              <a:ext uri="{FF2B5EF4-FFF2-40B4-BE49-F238E27FC236}">
                <a16:creationId xmlns:a16="http://schemas.microsoft.com/office/drawing/2014/main" id="{D3C43BE8-C847-CB8D-4494-4C649EEA31AE}"/>
              </a:ext>
            </a:extLst>
          </p:cNvPr>
          <p:cNvSpPr txBox="1">
            <a:spLocks/>
          </p:cNvSpPr>
          <p:nvPr/>
        </p:nvSpPr>
        <p:spPr>
          <a:xfrm>
            <a:off x="466987" y="4182560"/>
            <a:ext cx="2313710" cy="28169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Crustacés</a:t>
            </a:r>
            <a:r>
              <a:rPr lang="de-CH" sz="1600" dirty="0"/>
              <a:t>: </a:t>
            </a:r>
            <a:r>
              <a:rPr lang="de-CH" sz="1600" dirty="0" err="1"/>
              <a:t>écrevisses</a:t>
            </a:r>
            <a:endParaRPr lang="de-CH" sz="1600" dirty="0"/>
          </a:p>
          <a:p>
            <a:pPr lvl="6"/>
            <a:endParaRPr lang="de-CH" sz="1600" dirty="0"/>
          </a:p>
        </p:txBody>
      </p:sp>
      <p:sp>
        <p:nvSpPr>
          <p:cNvPr id="24" name="Inhaltsplatzhalter 2">
            <a:extLst>
              <a:ext uri="{FF2B5EF4-FFF2-40B4-BE49-F238E27FC236}">
                <a16:creationId xmlns:a16="http://schemas.microsoft.com/office/drawing/2014/main" id="{FD1DCAFB-6024-CAB7-84D6-C60C70810CAD}"/>
              </a:ext>
            </a:extLst>
          </p:cNvPr>
          <p:cNvSpPr txBox="1">
            <a:spLocks/>
          </p:cNvSpPr>
          <p:nvPr/>
        </p:nvSpPr>
        <p:spPr>
          <a:xfrm>
            <a:off x="466987" y="4489421"/>
            <a:ext cx="2313710" cy="28169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Insectes</a:t>
            </a:r>
            <a:endParaRPr lang="de-CH" sz="1600" dirty="0"/>
          </a:p>
          <a:p>
            <a:pPr lvl="6"/>
            <a:endParaRPr lang="de-CH" sz="1600" dirty="0"/>
          </a:p>
        </p:txBody>
      </p:sp>
      <p:sp>
        <p:nvSpPr>
          <p:cNvPr id="25" name="Inhaltsplatzhalter 2">
            <a:extLst>
              <a:ext uri="{FF2B5EF4-FFF2-40B4-BE49-F238E27FC236}">
                <a16:creationId xmlns:a16="http://schemas.microsoft.com/office/drawing/2014/main" id="{F5D96E65-41A4-603F-6D8B-3A00B3F9CF7B}"/>
              </a:ext>
            </a:extLst>
          </p:cNvPr>
          <p:cNvSpPr txBox="1">
            <a:spLocks/>
          </p:cNvSpPr>
          <p:nvPr/>
        </p:nvSpPr>
        <p:spPr>
          <a:xfrm>
            <a:off x="228689" y="4800828"/>
            <a:ext cx="2552008" cy="28169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Fougères</a:t>
            </a:r>
            <a:r>
              <a:rPr lang="de-CH" sz="1600" dirty="0"/>
              <a:t> et plantes à </a:t>
            </a:r>
            <a:r>
              <a:rPr lang="de-CH" sz="1600" dirty="0" err="1"/>
              <a:t>fleurs</a:t>
            </a:r>
            <a:endParaRPr lang="de-CH" sz="1600" dirty="0"/>
          </a:p>
          <a:p>
            <a:pPr lvl="6"/>
            <a:endParaRPr lang="de-CH" sz="1600" dirty="0"/>
          </a:p>
        </p:txBody>
      </p:sp>
      <p:sp>
        <p:nvSpPr>
          <p:cNvPr id="26" name="Inhaltsplatzhalter 2">
            <a:extLst>
              <a:ext uri="{FF2B5EF4-FFF2-40B4-BE49-F238E27FC236}">
                <a16:creationId xmlns:a16="http://schemas.microsoft.com/office/drawing/2014/main" id="{070680E8-5CD4-8C45-47D4-DFBC8B36F562}"/>
              </a:ext>
            </a:extLst>
          </p:cNvPr>
          <p:cNvSpPr txBox="1">
            <a:spLocks/>
          </p:cNvSpPr>
          <p:nvPr/>
        </p:nvSpPr>
        <p:spPr>
          <a:xfrm>
            <a:off x="466987" y="5097843"/>
            <a:ext cx="2313710" cy="28169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a:t>Mousses</a:t>
            </a:r>
          </a:p>
          <a:p>
            <a:pPr lvl="6"/>
            <a:endParaRPr lang="de-CH" sz="1600" dirty="0"/>
          </a:p>
        </p:txBody>
      </p:sp>
      <p:sp>
        <p:nvSpPr>
          <p:cNvPr id="27" name="Inhaltsplatzhalter 2">
            <a:extLst>
              <a:ext uri="{FF2B5EF4-FFF2-40B4-BE49-F238E27FC236}">
                <a16:creationId xmlns:a16="http://schemas.microsoft.com/office/drawing/2014/main" id="{09B0C242-C24D-2A08-75F7-0B0291023AE0}"/>
              </a:ext>
            </a:extLst>
          </p:cNvPr>
          <p:cNvSpPr txBox="1">
            <a:spLocks/>
          </p:cNvSpPr>
          <p:nvPr/>
        </p:nvSpPr>
        <p:spPr>
          <a:xfrm>
            <a:off x="466987" y="5409725"/>
            <a:ext cx="2313710" cy="27064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err="1"/>
              <a:t>Macroalgues</a:t>
            </a:r>
            <a:endParaRPr lang="de-CH" sz="1600" dirty="0"/>
          </a:p>
          <a:p>
            <a:pPr lvl="6"/>
            <a:endParaRPr lang="de-CH" sz="1600" dirty="0"/>
          </a:p>
        </p:txBody>
      </p:sp>
      <p:sp>
        <p:nvSpPr>
          <p:cNvPr id="28" name="Inhaltsplatzhalter 2">
            <a:extLst>
              <a:ext uri="{FF2B5EF4-FFF2-40B4-BE49-F238E27FC236}">
                <a16:creationId xmlns:a16="http://schemas.microsoft.com/office/drawing/2014/main" id="{79B0FDC3-89FD-92A7-3ECF-8B0741A32660}"/>
              </a:ext>
            </a:extLst>
          </p:cNvPr>
          <p:cNvSpPr txBox="1">
            <a:spLocks/>
          </p:cNvSpPr>
          <p:nvPr/>
        </p:nvSpPr>
        <p:spPr>
          <a:xfrm>
            <a:off x="466987" y="5737965"/>
            <a:ext cx="2313710" cy="27064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a:t>Lichens</a:t>
            </a:r>
          </a:p>
          <a:p>
            <a:pPr lvl="6"/>
            <a:endParaRPr lang="de-CH" sz="1600" dirty="0"/>
          </a:p>
        </p:txBody>
      </p:sp>
      <p:sp>
        <p:nvSpPr>
          <p:cNvPr id="29" name="Inhaltsplatzhalter 2">
            <a:extLst>
              <a:ext uri="{FF2B5EF4-FFF2-40B4-BE49-F238E27FC236}">
                <a16:creationId xmlns:a16="http://schemas.microsoft.com/office/drawing/2014/main" id="{1D42A453-5A8E-55DC-E5FA-2E9F658A06F3}"/>
              </a:ext>
            </a:extLst>
          </p:cNvPr>
          <p:cNvSpPr txBox="1">
            <a:spLocks/>
          </p:cNvSpPr>
          <p:nvPr/>
        </p:nvSpPr>
        <p:spPr>
          <a:xfrm>
            <a:off x="466987" y="6063156"/>
            <a:ext cx="2313710" cy="27064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lnSpc>
                <a:spcPts val="2100"/>
              </a:lnSpc>
            </a:pPr>
            <a:r>
              <a:rPr lang="de-CH" sz="1600" dirty="0"/>
              <a:t>Champignons </a:t>
            </a:r>
            <a:r>
              <a:rPr lang="de-CH" sz="1600" dirty="0" err="1"/>
              <a:t>supérieurs</a:t>
            </a:r>
            <a:endParaRPr lang="de-CH" sz="1600" dirty="0"/>
          </a:p>
          <a:p>
            <a:pPr lvl="6"/>
            <a:endParaRPr lang="de-CH" sz="1600" dirty="0"/>
          </a:p>
        </p:txBody>
      </p:sp>
    </p:spTree>
    <p:extLst>
      <p:ext uri="{BB962C8B-B14F-4D97-AF65-F5344CB8AC3E}">
        <p14:creationId xmlns:p14="http://schemas.microsoft.com/office/powerpoint/2010/main" val="1250800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E992C-7E1B-DA9E-D1F8-DE68A3575732}"/>
            </a:ext>
          </a:extLst>
        </p:cNvPr>
        <p:cNvGrpSpPr/>
        <p:nvPr/>
      </p:nvGrpSpPr>
      <p:grpSpPr>
        <a:xfrm>
          <a:off x="0" y="0"/>
          <a:ext cx="0" cy="0"/>
          <a:chOff x="0" y="0"/>
          <a:chExt cx="0" cy="0"/>
        </a:xfrm>
      </p:grpSpPr>
      <p:pic>
        <p:nvPicPr>
          <p:cNvPr id="6" name="Grafik 5">
            <a:extLst>
              <a:ext uri="{FF2B5EF4-FFF2-40B4-BE49-F238E27FC236}">
                <a16:creationId xmlns:a16="http://schemas.microsoft.com/office/drawing/2014/main" id="{7A4C11A5-2580-D888-A428-23D8BE8991D7}"/>
              </a:ext>
            </a:extLst>
          </p:cNvPr>
          <p:cNvPicPr>
            <a:picLocks noChangeAspect="1"/>
          </p:cNvPicPr>
          <p:nvPr/>
        </p:nvPicPr>
        <p:blipFill>
          <a:blip r:embed="rId3">
            <a:extLst>
              <a:ext uri="{28A0092B-C50C-407E-A947-70E740481C1C}">
                <a14:useLocalDpi xmlns:a14="http://schemas.microsoft.com/office/drawing/2010/main" val="0"/>
              </a:ext>
            </a:extLst>
          </a:blip>
          <a:srcRect l="2809" t="2409" r="2971" b="14619"/>
          <a:stretch/>
        </p:blipFill>
        <p:spPr>
          <a:xfrm>
            <a:off x="1809451" y="1602464"/>
            <a:ext cx="8835365" cy="3988848"/>
          </a:xfrm>
          <a:prstGeom prst="rect">
            <a:avLst/>
          </a:prstGeom>
        </p:spPr>
      </p:pic>
      <p:sp>
        <p:nvSpPr>
          <p:cNvPr id="2" name="Titel 1">
            <a:extLst>
              <a:ext uri="{FF2B5EF4-FFF2-40B4-BE49-F238E27FC236}">
                <a16:creationId xmlns:a16="http://schemas.microsoft.com/office/drawing/2014/main" id="{C3A0DC41-7B8D-5546-FD5A-E2A1371A5FB8}"/>
              </a:ext>
            </a:extLst>
          </p:cNvPr>
          <p:cNvSpPr>
            <a:spLocks noGrp="1"/>
          </p:cNvSpPr>
          <p:nvPr>
            <p:ph type="title"/>
          </p:nvPr>
        </p:nvSpPr>
        <p:spPr/>
        <p:txBody>
          <a:bodyPr/>
          <a:lstStyle/>
          <a:p>
            <a:r>
              <a:rPr lang="fr-CH" dirty="0"/>
              <a:t>Pourquoi faut-il un réseau du vivant pour la Suisse?</a:t>
            </a:r>
            <a:endParaRPr lang="de-CH" dirty="0"/>
          </a:p>
        </p:txBody>
      </p:sp>
      <p:sp>
        <p:nvSpPr>
          <p:cNvPr id="3" name="Inhaltsplatzhalter 2">
            <a:extLst>
              <a:ext uri="{FF2B5EF4-FFF2-40B4-BE49-F238E27FC236}">
                <a16:creationId xmlns:a16="http://schemas.microsoft.com/office/drawing/2014/main" id="{24311718-8975-268C-8D2E-CE580D750870}"/>
              </a:ext>
            </a:extLst>
          </p:cNvPr>
          <p:cNvSpPr>
            <a:spLocks noGrp="1"/>
          </p:cNvSpPr>
          <p:nvPr>
            <p:ph idx="1"/>
          </p:nvPr>
        </p:nvSpPr>
        <p:spPr>
          <a:xfrm>
            <a:off x="3708554" y="1922029"/>
            <a:ext cx="7838034" cy="1931016"/>
          </a:xfrm>
        </p:spPr>
        <p:txBody>
          <a:bodyPr/>
          <a:lstStyle/>
          <a:p>
            <a:pPr>
              <a:lnSpc>
                <a:spcPts val="3360"/>
              </a:lnSpc>
              <a:spcBef>
                <a:spcPct val="20000"/>
              </a:spcBef>
              <a:spcAft>
                <a:spcPts val="600"/>
              </a:spcAft>
              <a:defRPr/>
            </a:pPr>
            <a:r>
              <a:rPr lang="fr-CH" dirty="0"/>
              <a:t>Surfaces protégées en pourcent du territoire national:</a:t>
            </a:r>
          </a:p>
          <a:p>
            <a:pPr>
              <a:lnSpc>
                <a:spcPts val="3360"/>
              </a:lnSpc>
              <a:spcBef>
                <a:spcPct val="20000"/>
              </a:spcBef>
              <a:spcAft>
                <a:spcPts val="1200"/>
              </a:spcAft>
              <a:defRPr/>
            </a:pPr>
            <a:r>
              <a:rPr lang="fr-CH" dirty="0"/>
              <a:t>Parmi les pays européens, la Suisse se situe en </a:t>
            </a:r>
            <a:r>
              <a:rPr lang="fr-CH" dirty="0">
                <a:solidFill>
                  <a:srgbClr val="C00000"/>
                </a:solidFill>
              </a:rPr>
              <a:t>queue de peloton</a:t>
            </a:r>
            <a:endParaRPr lang="de-DE" dirty="0">
              <a:solidFill>
                <a:srgbClr val="C00000"/>
              </a:solidFill>
            </a:endParaRPr>
          </a:p>
          <a:p>
            <a:pPr>
              <a:lnSpc>
                <a:spcPts val="3360"/>
              </a:lnSpc>
              <a:spcBef>
                <a:spcPct val="20000"/>
              </a:spcBef>
              <a:spcAft>
                <a:spcPts val="1200"/>
              </a:spcAft>
              <a:defRPr/>
            </a:pPr>
            <a:r>
              <a:rPr lang="de-DE" dirty="0"/>
              <a:t>						</a:t>
            </a:r>
            <a:endParaRPr lang="de-CH" dirty="0"/>
          </a:p>
        </p:txBody>
      </p:sp>
      <p:sp>
        <p:nvSpPr>
          <p:cNvPr id="9" name="Inhaltsplatzhalter 2">
            <a:extLst>
              <a:ext uri="{FF2B5EF4-FFF2-40B4-BE49-F238E27FC236}">
                <a16:creationId xmlns:a16="http://schemas.microsoft.com/office/drawing/2014/main" id="{DEE0E9F3-9A95-61C6-7081-B1B738E7D716}"/>
              </a:ext>
            </a:extLst>
          </p:cNvPr>
          <p:cNvSpPr txBox="1">
            <a:spLocks/>
          </p:cNvSpPr>
          <p:nvPr/>
        </p:nvSpPr>
        <p:spPr>
          <a:xfrm>
            <a:off x="10691983" y="4749380"/>
            <a:ext cx="953673" cy="559904"/>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DE" b="1" dirty="0">
                <a:solidFill>
                  <a:srgbClr val="C00000"/>
                </a:solidFill>
              </a:rPr>
              <a:t>&lt; 10%</a:t>
            </a:r>
          </a:p>
        </p:txBody>
      </p:sp>
      <p:sp>
        <p:nvSpPr>
          <p:cNvPr id="12" name="Inhaltsplatzhalter 2">
            <a:extLst>
              <a:ext uri="{FF2B5EF4-FFF2-40B4-BE49-F238E27FC236}">
                <a16:creationId xmlns:a16="http://schemas.microsoft.com/office/drawing/2014/main" id="{943F70E2-648B-DB47-90F4-2B418415503D}"/>
              </a:ext>
            </a:extLst>
          </p:cNvPr>
          <p:cNvSpPr txBox="1">
            <a:spLocks/>
          </p:cNvSpPr>
          <p:nvPr/>
        </p:nvSpPr>
        <p:spPr>
          <a:xfrm>
            <a:off x="1349283" y="2396806"/>
            <a:ext cx="415419" cy="291247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defRPr/>
            </a:pPr>
            <a:r>
              <a:rPr lang="de-DE" dirty="0" err="1"/>
              <a:t>Pourcentage</a:t>
            </a:r>
            <a:r>
              <a:rPr lang="de-DE" dirty="0"/>
              <a:t> </a:t>
            </a:r>
            <a:r>
              <a:rPr lang="de-DE" dirty="0" err="1"/>
              <a:t>d'espaces</a:t>
            </a:r>
            <a:r>
              <a:rPr lang="de-DE" dirty="0"/>
              <a:t> </a:t>
            </a:r>
            <a:r>
              <a:rPr lang="de-DE" dirty="0" err="1"/>
              <a:t>protégés</a:t>
            </a:r>
            <a:r>
              <a:rPr lang="de-DE" dirty="0"/>
              <a:t> par </a:t>
            </a:r>
            <a:r>
              <a:rPr lang="de-DE" dirty="0" err="1"/>
              <a:t>rapport</a:t>
            </a:r>
            <a:r>
              <a:rPr lang="de-DE" dirty="0"/>
              <a:t> à la </a:t>
            </a:r>
            <a:r>
              <a:rPr lang="de-DE" dirty="0" err="1"/>
              <a:t>superficie</a:t>
            </a:r>
            <a:r>
              <a:rPr lang="de-DE" dirty="0"/>
              <a:t> du </a:t>
            </a:r>
            <a:r>
              <a:rPr lang="de-DE" dirty="0" err="1"/>
              <a:t>pays</a:t>
            </a:r>
            <a:endParaRPr lang="de-CH" dirty="0"/>
          </a:p>
        </p:txBody>
      </p:sp>
      <p:sp>
        <p:nvSpPr>
          <p:cNvPr id="17" name="Inhaltsplatzhalter 2">
            <a:extLst>
              <a:ext uri="{FF2B5EF4-FFF2-40B4-BE49-F238E27FC236}">
                <a16:creationId xmlns:a16="http://schemas.microsoft.com/office/drawing/2014/main" id="{8E4E33F8-7E7A-9887-AF77-6F9CD413E936}"/>
              </a:ext>
            </a:extLst>
          </p:cNvPr>
          <p:cNvSpPr txBox="1">
            <a:spLocks/>
          </p:cNvSpPr>
          <p:nvPr/>
        </p:nvSpPr>
        <p:spPr>
          <a:xfrm>
            <a:off x="2544370" y="6584807"/>
            <a:ext cx="4560968" cy="21919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defRPr/>
            </a:pPr>
            <a:r>
              <a:rPr lang="de-DE" i="1" dirty="0"/>
              <a:t>Source: Agence </a:t>
            </a:r>
            <a:r>
              <a:rPr lang="de-DE" i="1" dirty="0" err="1"/>
              <a:t>européenne</a:t>
            </a:r>
            <a:r>
              <a:rPr lang="de-DE" i="1" dirty="0"/>
              <a:t> </a:t>
            </a:r>
            <a:r>
              <a:rPr lang="de-DE" i="1" dirty="0" err="1"/>
              <a:t>pour</a:t>
            </a:r>
            <a:r>
              <a:rPr lang="de-DE" i="1" dirty="0"/>
              <a:t> l</a:t>
            </a:r>
            <a:r>
              <a:rPr lang="uk-UA" i="1" dirty="0" err="1"/>
              <a:t>ʼ</a:t>
            </a:r>
            <a:r>
              <a:rPr lang="de-CH" i="1" dirty="0" err="1"/>
              <a:t>environnement</a:t>
            </a:r>
            <a:r>
              <a:rPr lang="de-DE" i="1" dirty="0"/>
              <a:t> (AEE) 2024</a:t>
            </a:r>
          </a:p>
          <a:p>
            <a:pPr lvl="6"/>
            <a:endParaRPr lang="de-CH" i="1" dirty="0"/>
          </a:p>
        </p:txBody>
      </p:sp>
      <p:sp>
        <p:nvSpPr>
          <p:cNvPr id="8" name="Inhaltsplatzhalter 2">
            <a:extLst>
              <a:ext uri="{FF2B5EF4-FFF2-40B4-BE49-F238E27FC236}">
                <a16:creationId xmlns:a16="http://schemas.microsoft.com/office/drawing/2014/main" id="{2F50D2A8-7223-FE73-1EBF-ED8F8BF70A77}"/>
              </a:ext>
            </a:extLst>
          </p:cNvPr>
          <p:cNvSpPr txBox="1">
            <a:spLocks/>
          </p:cNvSpPr>
          <p:nvPr/>
        </p:nvSpPr>
        <p:spPr>
          <a:xfrm rot="2146161">
            <a:off x="2252777" y="5547489"/>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Slovénie</a:t>
            </a:r>
            <a:endParaRPr lang="de-CH" dirty="0"/>
          </a:p>
        </p:txBody>
      </p:sp>
      <p:sp>
        <p:nvSpPr>
          <p:cNvPr id="10" name="Inhaltsplatzhalter 2">
            <a:extLst>
              <a:ext uri="{FF2B5EF4-FFF2-40B4-BE49-F238E27FC236}">
                <a16:creationId xmlns:a16="http://schemas.microsoft.com/office/drawing/2014/main" id="{E4BE4698-6040-5F82-C656-B9D27EC7616F}"/>
              </a:ext>
            </a:extLst>
          </p:cNvPr>
          <p:cNvSpPr txBox="1">
            <a:spLocks/>
          </p:cNvSpPr>
          <p:nvPr/>
        </p:nvSpPr>
        <p:spPr>
          <a:xfrm rot="2146161">
            <a:off x="3375089" y="5551887"/>
            <a:ext cx="341000"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a:t>Luxembourg</a:t>
            </a:r>
            <a:endParaRPr lang="de-CH" dirty="0"/>
          </a:p>
        </p:txBody>
      </p:sp>
      <p:sp>
        <p:nvSpPr>
          <p:cNvPr id="13" name="Inhaltsplatzhalter 2">
            <a:extLst>
              <a:ext uri="{FF2B5EF4-FFF2-40B4-BE49-F238E27FC236}">
                <a16:creationId xmlns:a16="http://schemas.microsoft.com/office/drawing/2014/main" id="{0EFF1227-7CEF-7D8F-891C-E085F666A16E}"/>
              </a:ext>
            </a:extLst>
          </p:cNvPr>
          <p:cNvSpPr txBox="1">
            <a:spLocks/>
          </p:cNvSpPr>
          <p:nvPr/>
        </p:nvSpPr>
        <p:spPr>
          <a:xfrm rot="2146161">
            <a:off x="1954671" y="5537047"/>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Bulgarie</a:t>
            </a:r>
            <a:endParaRPr lang="de-CH" dirty="0"/>
          </a:p>
        </p:txBody>
      </p:sp>
      <p:sp>
        <p:nvSpPr>
          <p:cNvPr id="14" name="Inhaltsplatzhalter 2">
            <a:extLst>
              <a:ext uri="{FF2B5EF4-FFF2-40B4-BE49-F238E27FC236}">
                <a16:creationId xmlns:a16="http://schemas.microsoft.com/office/drawing/2014/main" id="{CC79ADB7-8E76-21DA-441B-9CE86B717EA1}"/>
              </a:ext>
            </a:extLst>
          </p:cNvPr>
          <p:cNvSpPr txBox="1">
            <a:spLocks/>
          </p:cNvSpPr>
          <p:nvPr/>
        </p:nvSpPr>
        <p:spPr>
          <a:xfrm rot="2146161">
            <a:off x="2530774" y="5545535"/>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Pologne</a:t>
            </a:r>
            <a:endParaRPr lang="de-CH" dirty="0"/>
          </a:p>
        </p:txBody>
      </p:sp>
      <p:sp>
        <p:nvSpPr>
          <p:cNvPr id="15" name="Inhaltsplatzhalter 2">
            <a:extLst>
              <a:ext uri="{FF2B5EF4-FFF2-40B4-BE49-F238E27FC236}">
                <a16:creationId xmlns:a16="http://schemas.microsoft.com/office/drawing/2014/main" id="{BE2FBAF1-1CCC-9B92-56ED-1C7ADAF60AA7}"/>
              </a:ext>
            </a:extLst>
          </p:cNvPr>
          <p:cNvSpPr txBox="1">
            <a:spLocks/>
          </p:cNvSpPr>
          <p:nvPr/>
        </p:nvSpPr>
        <p:spPr>
          <a:xfrm rot="2146161">
            <a:off x="3097987" y="5534811"/>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Croatie</a:t>
            </a:r>
            <a:endParaRPr lang="de-DE" sz="1100" dirty="0"/>
          </a:p>
          <a:p>
            <a:pPr lvl="6" algn="r">
              <a:defRPr/>
            </a:pPr>
            <a:endParaRPr lang="de-CH" dirty="0"/>
          </a:p>
        </p:txBody>
      </p:sp>
      <p:sp>
        <p:nvSpPr>
          <p:cNvPr id="16" name="Inhaltsplatzhalter 2">
            <a:extLst>
              <a:ext uri="{FF2B5EF4-FFF2-40B4-BE49-F238E27FC236}">
                <a16:creationId xmlns:a16="http://schemas.microsoft.com/office/drawing/2014/main" id="{6A513BF2-C451-28C6-EBD3-C6ECC653F727}"/>
              </a:ext>
            </a:extLst>
          </p:cNvPr>
          <p:cNvSpPr txBox="1">
            <a:spLocks/>
          </p:cNvSpPr>
          <p:nvPr/>
        </p:nvSpPr>
        <p:spPr>
          <a:xfrm rot="2146161">
            <a:off x="2832305" y="5501502"/>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Allemagne</a:t>
            </a:r>
            <a:endParaRPr lang="de-CH" dirty="0"/>
          </a:p>
        </p:txBody>
      </p:sp>
      <p:sp>
        <p:nvSpPr>
          <p:cNvPr id="18" name="Inhaltsplatzhalter 2">
            <a:extLst>
              <a:ext uri="{FF2B5EF4-FFF2-40B4-BE49-F238E27FC236}">
                <a16:creationId xmlns:a16="http://schemas.microsoft.com/office/drawing/2014/main" id="{A4D3705D-580B-48C9-336C-3D745ED7D44F}"/>
              </a:ext>
            </a:extLst>
          </p:cNvPr>
          <p:cNvSpPr txBox="1">
            <a:spLocks/>
          </p:cNvSpPr>
          <p:nvPr/>
        </p:nvSpPr>
        <p:spPr>
          <a:xfrm rot="2146161">
            <a:off x="3650601" y="5524218"/>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Chypre</a:t>
            </a:r>
            <a:endParaRPr lang="de-CH" dirty="0"/>
          </a:p>
        </p:txBody>
      </p:sp>
      <p:sp>
        <p:nvSpPr>
          <p:cNvPr id="19" name="Inhaltsplatzhalter 2">
            <a:extLst>
              <a:ext uri="{FF2B5EF4-FFF2-40B4-BE49-F238E27FC236}">
                <a16:creationId xmlns:a16="http://schemas.microsoft.com/office/drawing/2014/main" id="{E0561EC9-FD97-EE88-CE9B-D07818BA32C3}"/>
              </a:ext>
            </a:extLst>
          </p:cNvPr>
          <p:cNvSpPr txBox="1">
            <a:spLocks/>
          </p:cNvSpPr>
          <p:nvPr/>
        </p:nvSpPr>
        <p:spPr>
          <a:xfrm rot="2146161">
            <a:off x="3955657" y="5530574"/>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Slovaquie</a:t>
            </a:r>
            <a:endParaRPr lang="de-CH" dirty="0"/>
          </a:p>
        </p:txBody>
      </p:sp>
      <p:sp>
        <p:nvSpPr>
          <p:cNvPr id="21" name="Inhaltsplatzhalter 2">
            <a:extLst>
              <a:ext uri="{FF2B5EF4-FFF2-40B4-BE49-F238E27FC236}">
                <a16:creationId xmlns:a16="http://schemas.microsoft.com/office/drawing/2014/main" id="{B03782B7-C541-072D-AF1B-136853E299C6}"/>
              </a:ext>
            </a:extLst>
          </p:cNvPr>
          <p:cNvSpPr txBox="1">
            <a:spLocks/>
          </p:cNvSpPr>
          <p:nvPr/>
        </p:nvSpPr>
        <p:spPr>
          <a:xfrm rot="2146161">
            <a:off x="4208516" y="5549571"/>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Grèce</a:t>
            </a:r>
            <a:endParaRPr lang="de-CH" dirty="0"/>
          </a:p>
        </p:txBody>
      </p:sp>
      <p:sp>
        <p:nvSpPr>
          <p:cNvPr id="23" name="Inhaltsplatzhalter 2">
            <a:extLst>
              <a:ext uri="{FF2B5EF4-FFF2-40B4-BE49-F238E27FC236}">
                <a16:creationId xmlns:a16="http://schemas.microsoft.com/office/drawing/2014/main" id="{ECF6CCA4-C2C6-134E-FA5D-4CF78CEFD1FA}"/>
              </a:ext>
            </a:extLst>
          </p:cNvPr>
          <p:cNvSpPr txBox="1">
            <a:spLocks/>
          </p:cNvSpPr>
          <p:nvPr/>
        </p:nvSpPr>
        <p:spPr>
          <a:xfrm rot="2146161">
            <a:off x="4820386" y="5532236"/>
            <a:ext cx="177427"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a:t>Malte</a:t>
            </a:r>
          </a:p>
          <a:p>
            <a:pPr lvl="6" algn="r">
              <a:defRPr/>
            </a:pPr>
            <a:endParaRPr lang="de-CH" dirty="0"/>
          </a:p>
        </p:txBody>
      </p:sp>
      <p:sp>
        <p:nvSpPr>
          <p:cNvPr id="24" name="Inhaltsplatzhalter 2">
            <a:extLst>
              <a:ext uri="{FF2B5EF4-FFF2-40B4-BE49-F238E27FC236}">
                <a16:creationId xmlns:a16="http://schemas.microsoft.com/office/drawing/2014/main" id="{A23B0F69-8775-C749-8315-AF8C4D68E6E9}"/>
              </a:ext>
            </a:extLst>
          </p:cNvPr>
          <p:cNvSpPr txBox="1">
            <a:spLocks/>
          </p:cNvSpPr>
          <p:nvPr/>
        </p:nvSpPr>
        <p:spPr>
          <a:xfrm rot="2146161">
            <a:off x="4511178" y="5497110"/>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Autriche</a:t>
            </a:r>
            <a:endParaRPr lang="de-CH" dirty="0"/>
          </a:p>
        </p:txBody>
      </p:sp>
      <p:sp>
        <p:nvSpPr>
          <p:cNvPr id="25" name="Inhaltsplatzhalter 2">
            <a:extLst>
              <a:ext uri="{FF2B5EF4-FFF2-40B4-BE49-F238E27FC236}">
                <a16:creationId xmlns:a16="http://schemas.microsoft.com/office/drawing/2014/main" id="{86F9FB2D-2813-C7D4-03CC-60E5EF48CE84}"/>
              </a:ext>
            </a:extLst>
          </p:cNvPr>
          <p:cNvSpPr txBox="1">
            <a:spLocks/>
          </p:cNvSpPr>
          <p:nvPr/>
        </p:nvSpPr>
        <p:spPr>
          <a:xfrm rot="2146161">
            <a:off x="5362569" y="5527150"/>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Espagne</a:t>
            </a:r>
            <a:endParaRPr lang="de-CH" dirty="0"/>
          </a:p>
        </p:txBody>
      </p:sp>
      <p:sp>
        <p:nvSpPr>
          <p:cNvPr id="26" name="Inhaltsplatzhalter 2">
            <a:extLst>
              <a:ext uri="{FF2B5EF4-FFF2-40B4-BE49-F238E27FC236}">
                <a16:creationId xmlns:a16="http://schemas.microsoft.com/office/drawing/2014/main" id="{5A441985-0872-F6A5-EBE2-B88D4090C7CA}"/>
              </a:ext>
            </a:extLst>
          </p:cNvPr>
          <p:cNvSpPr txBox="1">
            <a:spLocks/>
          </p:cNvSpPr>
          <p:nvPr/>
        </p:nvSpPr>
        <p:spPr>
          <a:xfrm rot="2146161">
            <a:off x="8811084" y="5537048"/>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Belgique</a:t>
            </a:r>
            <a:endParaRPr lang="de-CH" dirty="0"/>
          </a:p>
        </p:txBody>
      </p:sp>
      <p:sp>
        <p:nvSpPr>
          <p:cNvPr id="27" name="Inhaltsplatzhalter 2">
            <a:extLst>
              <a:ext uri="{FF2B5EF4-FFF2-40B4-BE49-F238E27FC236}">
                <a16:creationId xmlns:a16="http://schemas.microsoft.com/office/drawing/2014/main" id="{31246C42-888A-3F1D-0E05-4286CC0CCF24}"/>
              </a:ext>
            </a:extLst>
          </p:cNvPr>
          <p:cNvSpPr txBox="1">
            <a:spLocks/>
          </p:cNvSpPr>
          <p:nvPr/>
        </p:nvSpPr>
        <p:spPr>
          <a:xfrm rot="2146161">
            <a:off x="5633694" y="5513779"/>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Roumanie</a:t>
            </a:r>
            <a:endParaRPr lang="de-CH" dirty="0"/>
          </a:p>
        </p:txBody>
      </p:sp>
      <p:sp>
        <p:nvSpPr>
          <p:cNvPr id="29" name="Inhaltsplatzhalter 2">
            <a:extLst>
              <a:ext uri="{FF2B5EF4-FFF2-40B4-BE49-F238E27FC236}">
                <a16:creationId xmlns:a16="http://schemas.microsoft.com/office/drawing/2014/main" id="{4B9305BB-2F40-1098-8435-C018BFFE8B59}"/>
              </a:ext>
            </a:extLst>
          </p:cNvPr>
          <p:cNvSpPr txBox="1">
            <a:spLocks/>
          </p:cNvSpPr>
          <p:nvPr/>
        </p:nvSpPr>
        <p:spPr>
          <a:xfrm rot="2146161">
            <a:off x="6227989" y="5551468"/>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a:t>Portugal</a:t>
            </a:r>
            <a:endParaRPr lang="de-CH" dirty="0"/>
          </a:p>
        </p:txBody>
      </p:sp>
      <p:sp>
        <p:nvSpPr>
          <p:cNvPr id="30" name="Inhaltsplatzhalter 2">
            <a:extLst>
              <a:ext uri="{FF2B5EF4-FFF2-40B4-BE49-F238E27FC236}">
                <a16:creationId xmlns:a16="http://schemas.microsoft.com/office/drawing/2014/main" id="{3E109A65-DDDB-D9C7-25A3-B1F642F3AB7E}"/>
              </a:ext>
            </a:extLst>
          </p:cNvPr>
          <p:cNvSpPr txBox="1">
            <a:spLocks/>
          </p:cNvSpPr>
          <p:nvPr/>
        </p:nvSpPr>
        <p:spPr>
          <a:xfrm rot="2146161">
            <a:off x="6468834" y="5534788"/>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Hongrie</a:t>
            </a:r>
            <a:endParaRPr lang="de-CH" dirty="0"/>
          </a:p>
        </p:txBody>
      </p:sp>
      <p:sp>
        <p:nvSpPr>
          <p:cNvPr id="31" name="Inhaltsplatzhalter 2">
            <a:extLst>
              <a:ext uri="{FF2B5EF4-FFF2-40B4-BE49-F238E27FC236}">
                <a16:creationId xmlns:a16="http://schemas.microsoft.com/office/drawing/2014/main" id="{FA0E20BF-15EC-D6C6-C968-377D22369156}"/>
              </a:ext>
            </a:extLst>
          </p:cNvPr>
          <p:cNvSpPr txBox="1">
            <a:spLocks/>
          </p:cNvSpPr>
          <p:nvPr/>
        </p:nvSpPr>
        <p:spPr>
          <a:xfrm rot="2146161">
            <a:off x="5099456" y="5520192"/>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a:t>France</a:t>
            </a:r>
          </a:p>
          <a:p>
            <a:pPr lvl="6" algn="r">
              <a:defRPr/>
            </a:pPr>
            <a:endParaRPr lang="de-CH" dirty="0"/>
          </a:p>
        </p:txBody>
      </p:sp>
      <p:sp>
        <p:nvSpPr>
          <p:cNvPr id="32" name="Inhaltsplatzhalter 2">
            <a:extLst>
              <a:ext uri="{FF2B5EF4-FFF2-40B4-BE49-F238E27FC236}">
                <a16:creationId xmlns:a16="http://schemas.microsoft.com/office/drawing/2014/main" id="{415D4654-2ACE-C6AD-B85F-D5373E2AB810}"/>
              </a:ext>
            </a:extLst>
          </p:cNvPr>
          <p:cNvSpPr txBox="1">
            <a:spLocks/>
          </p:cNvSpPr>
          <p:nvPr/>
        </p:nvSpPr>
        <p:spPr>
          <a:xfrm rot="2146161">
            <a:off x="6818760" y="5513781"/>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Tchéquie</a:t>
            </a:r>
            <a:endParaRPr lang="de-CH" dirty="0"/>
          </a:p>
        </p:txBody>
      </p:sp>
      <p:sp>
        <p:nvSpPr>
          <p:cNvPr id="33" name="Inhaltsplatzhalter 2">
            <a:extLst>
              <a:ext uri="{FF2B5EF4-FFF2-40B4-BE49-F238E27FC236}">
                <a16:creationId xmlns:a16="http://schemas.microsoft.com/office/drawing/2014/main" id="{7368D74D-AFAF-F9F6-6F6D-DC35E94196EC}"/>
              </a:ext>
            </a:extLst>
          </p:cNvPr>
          <p:cNvSpPr txBox="1">
            <a:spLocks/>
          </p:cNvSpPr>
          <p:nvPr/>
        </p:nvSpPr>
        <p:spPr>
          <a:xfrm rot="2146161">
            <a:off x="7093561" y="5559340"/>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Italie</a:t>
            </a:r>
            <a:endParaRPr lang="de-CH" dirty="0"/>
          </a:p>
        </p:txBody>
      </p:sp>
      <p:sp>
        <p:nvSpPr>
          <p:cNvPr id="34" name="Inhaltsplatzhalter 2">
            <a:extLst>
              <a:ext uri="{FF2B5EF4-FFF2-40B4-BE49-F238E27FC236}">
                <a16:creationId xmlns:a16="http://schemas.microsoft.com/office/drawing/2014/main" id="{D0FCE507-78D3-5407-0166-960135D4ED29}"/>
              </a:ext>
            </a:extLst>
          </p:cNvPr>
          <p:cNvSpPr txBox="1">
            <a:spLocks/>
          </p:cNvSpPr>
          <p:nvPr/>
        </p:nvSpPr>
        <p:spPr>
          <a:xfrm rot="2146161">
            <a:off x="7401252" y="5545535"/>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Estonie</a:t>
            </a:r>
            <a:endParaRPr lang="de-CH" dirty="0"/>
          </a:p>
        </p:txBody>
      </p:sp>
      <p:sp>
        <p:nvSpPr>
          <p:cNvPr id="35" name="Inhaltsplatzhalter 2">
            <a:extLst>
              <a:ext uri="{FF2B5EF4-FFF2-40B4-BE49-F238E27FC236}">
                <a16:creationId xmlns:a16="http://schemas.microsoft.com/office/drawing/2014/main" id="{42AAF443-6BAF-7A5B-2DF8-177348666FF8}"/>
              </a:ext>
            </a:extLst>
          </p:cNvPr>
          <p:cNvSpPr txBox="1">
            <a:spLocks/>
          </p:cNvSpPr>
          <p:nvPr/>
        </p:nvSpPr>
        <p:spPr>
          <a:xfrm rot="2146161">
            <a:off x="7697083" y="5541294"/>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Lettonie</a:t>
            </a:r>
            <a:endParaRPr lang="de-CH" dirty="0"/>
          </a:p>
        </p:txBody>
      </p:sp>
      <p:sp>
        <p:nvSpPr>
          <p:cNvPr id="37" name="Inhaltsplatzhalter 2">
            <a:extLst>
              <a:ext uri="{FF2B5EF4-FFF2-40B4-BE49-F238E27FC236}">
                <a16:creationId xmlns:a16="http://schemas.microsoft.com/office/drawing/2014/main" id="{0E4B2807-806A-687A-8130-6CD6F1FDCD83}"/>
              </a:ext>
            </a:extLst>
          </p:cNvPr>
          <p:cNvSpPr txBox="1">
            <a:spLocks/>
          </p:cNvSpPr>
          <p:nvPr/>
        </p:nvSpPr>
        <p:spPr>
          <a:xfrm rot="2146161">
            <a:off x="7956774" y="5513781"/>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Lituanie</a:t>
            </a:r>
            <a:endParaRPr lang="de-CH" dirty="0"/>
          </a:p>
        </p:txBody>
      </p:sp>
      <p:sp>
        <p:nvSpPr>
          <p:cNvPr id="38" name="Inhaltsplatzhalter 2">
            <a:extLst>
              <a:ext uri="{FF2B5EF4-FFF2-40B4-BE49-F238E27FC236}">
                <a16:creationId xmlns:a16="http://schemas.microsoft.com/office/drawing/2014/main" id="{F96EA7BE-9F26-74A0-19E9-13EB83358331}"/>
              </a:ext>
            </a:extLst>
          </p:cNvPr>
          <p:cNvSpPr txBox="1">
            <a:spLocks/>
          </p:cNvSpPr>
          <p:nvPr/>
        </p:nvSpPr>
        <p:spPr>
          <a:xfrm rot="2146161">
            <a:off x="8259320" y="5541293"/>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Danemark</a:t>
            </a:r>
            <a:endParaRPr lang="de-CH" dirty="0"/>
          </a:p>
        </p:txBody>
      </p:sp>
      <p:sp>
        <p:nvSpPr>
          <p:cNvPr id="39" name="Inhaltsplatzhalter 2">
            <a:extLst>
              <a:ext uri="{FF2B5EF4-FFF2-40B4-BE49-F238E27FC236}">
                <a16:creationId xmlns:a16="http://schemas.microsoft.com/office/drawing/2014/main" id="{682171C9-6A1B-BD53-38C0-CA7968E4F5E0}"/>
              </a:ext>
            </a:extLst>
          </p:cNvPr>
          <p:cNvSpPr txBox="1">
            <a:spLocks/>
          </p:cNvSpPr>
          <p:nvPr/>
        </p:nvSpPr>
        <p:spPr>
          <a:xfrm rot="2146161">
            <a:off x="5937764" y="5524726"/>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a:t>Pays-Bas</a:t>
            </a:r>
            <a:endParaRPr lang="de-CH" dirty="0"/>
          </a:p>
        </p:txBody>
      </p:sp>
      <p:sp>
        <p:nvSpPr>
          <p:cNvPr id="40" name="Inhaltsplatzhalter 2">
            <a:extLst>
              <a:ext uri="{FF2B5EF4-FFF2-40B4-BE49-F238E27FC236}">
                <a16:creationId xmlns:a16="http://schemas.microsoft.com/office/drawing/2014/main" id="{5DFB858D-03AE-77A3-5589-D2A8A56633EF}"/>
              </a:ext>
            </a:extLst>
          </p:cNvPr>
          <p:cNvSpPr txBox="1">
            <a:spLocks/>
          </p:cNvSpPr>
          <p:nvPr/>
        </p:nvSpPr>
        <p:spPr>
          <a:xfrm rot="2146161">
            <a:off x="9401550" y="5513780"/>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Finlande</a:t>
            </a:r>
            <a:endParaRPr lang="de-CH" dirty="0"/>
          </a:p>
        </p:txBody>
      </p:sp>
      <p:sp>
        <p:nvSpPr>
          <p:cNvPr id="41" name="Inhaltsplatzhalter 2">
            <a:extLst>
              <a:ext uri="{FF2B5EF4-FFF2-40B4-BE49-F238E27FC236}">
                <a16:creationId xmlns:a16="http://schemas.microsoft.com/office/drawing/2014/main" id="{81E56835-515D-F411-A0FD-72B10E760AFF}"/>
              </a:ext>
            </a:extLst>
          </p:cNvPr>
          <p:cNvSpPr txBox="1">
            <a:spLocks/>
          </p:cNvSpPr>
          <p:nvPr/>
        </p:nvSpPr>
        <p:spPr>
          <a:xfrm rot="2146161">
            <a:off x="9098888" y="5551469"/>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Irlande</a:t>
            </a:r>
            <a:endParaRPr lang="de-CH" dirty="0"/>
          </a:p>
        </p:txBody>
      </p:sp>
      <p:sp>
        <p:nvSpPr>
          <p:cNvPr id="42" name="Inhaltsplatzhalter 2">
            <a:extLst>
              <a:ext uri="{FF2B5EF4-FFF2-40B4-BE49-F238E27FC236}">
                <a16:creationId xmlns:a16="http://schemas.microsoft.com/office/drawing/2014/main" id="{5C7DE499-A664-AB5A-F901-B095874F87EC}"/>
              </a:ext>
            </a:extLst>
          </p:cNvPr>
          <p:cNvSpPr txBox="1">
            <a:spLocks/>
          </p:cNvSpPr>
          <p:nvPr/>
        </p:nvSpPr>
        <p:spPr>
          <a:xfrm rot="2146161">
            <a:off x="8508421" y="5545537"/>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100" dirty="0" err="1"/>
              <a:t>Suède</a:t>
            </a:r>
            <a:endParaRPr lang="de-CH" dirty="0"/>
          </a:p>
        </p:txBody>
      </p:sp>
      <p:sp>
        <p:nvSpPr>
          <p:cNvPr id="43" name="Inhaltsplatzhalter 2">
            <a:extLst>
              <a:ext uri="{FF2B5EF4-FFF2-40B4-BE49-F238E27FC236}">
                <a16:creationId xmlns:a16="http://schemas.microsoft.com/office/drawing/2014/main" id="{D812188E-A5BD-F6EE-74C2-D31823DC2E8A}"/>
              </a:ext>
            </a:extLst>
          </p:cNvPr>
          <p:cNvSpPr txBox="1">
            <a:spLocks/>
          </p:cNvSpPr>
          <p:nvPr/>
        </p:nvSpPr>
        <p:spPr>
          <a:xfrm rot="2146161">
            <a:off x="9689029" y="5513782"/>
            <a:ext cx="190342" cy="949388"/>
          </a:xfrm>
          <a:prstGeom prst="rect">
            <a:avLst/>
          </a:prstGeom>
        </p:spPr>
        <p:txBody>
          <a:bodyPr vert="vert270"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r">
              <a:defRPr/>
            </a:pPr>
            <a:r>
              <a:rPr lang="de-DE" sz="1600" b="1" dirty="0">
                <a:solidFill>
                  <a:srgbClr val="C00000"/>
                </a:solidFill>
              </a:rPr>
              <a:t>Suisse</a:t>
            </a:r>
            <a:endParaRPr lang="de-CH" sz="1400" b="1" dirty="0">
              <a:solidFill>
                <a:srgbClr val="C00000"/>
              </a:solidFill>
            </a:endParaRPr>
          </a:p>
        </p:txBody>
      </p:sp>
    </p:spTree>
    <p:extLst>
      <p:ext uri="{BB962C8B-B14F-4D97-AF65-F5344CB8AC3E}">
        <p14:creationId xmlns:p14="http://schemas.microsoft.com/office/powerpoint/2010/main" val="279004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54DAB-5A75-751F-653E-F37375CE07F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93D4F3F-29F7-7D08-86FD-13782331A0DF}"/>
              </a:ext>
            </a:extLst>
          </p:cNvPr>
          <p:cNvSpPr>
            <a:spLocks noGrp="1"/>
          </p:cNvSpPr>
          <p:nvPr>
            <p:ph type="title"/>
          </p:nvPr>
        </p:nvSpPr>
        <p:spPr/>
        <p:txBody>
          <a:bodyPr/>
          <a:lstStyle/>
          <a:p>
            <a:r>
              <a:rPr lang="fr-CH" dirty="0"/>
              <a:t>Ile écologique: </a:t>
            </a:r>
            <a:br>
              <a:rPr lang="fr-CH" dirty="0"/>
            </a:br>
            <a:r>
              <a:rPr lang="fr-CH" dirty="0"/>
              <a:t>petite, influencée par les surfaces environnantes</a:t>
            </a:r>
            <a:br>
              <a:rPr lang="fr-CH" dirty="0"/>
            </a:br>
            <a:endParaRPr lang="de-CH" dirty="0"/>
          </a:p>
        </p:txBody>
      </p:sp>
      <p:sp>
        <p:nvSpPr>
          <p:cNvPr id="7" name="Textplatzhalter 6">
            <a:extLst>
              <a:ext uri="{FF2B5EF4-FFF2-40B4-BE49-F238E27FC236}">
                <a16:creationId xmlns:a16="http://schemas.microsoft.com/office/drawing/2014/main" id="{10F3B54E-0749-B451-354D-A60FC979A571}"/>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FE3244F7-E90C-430C-B18D-3259C4F8D57D}"/>
              </a:ext>
            </a:extLst>
          </p:cNvPr>
          <p:cNvSpPr>
            <a:spLocks noGrp="1"/>
          </p:cNvSpPr>
          <p:nvPr>
            <p:ph type="body" sz="quarter" idx="21"/>
          </p:nvPr>
        </p:nvSpPr>
        <p:spPr/>
        <p:txBody>
          <a:bodyPr/>
          <a:lstStyle/>
          <a:p>
            <a:endParaRPr lang="de-CH"/>
          </a:p>
        </p:txBody>
      </p:sp>
      <p:pic>
        <p:nvPicPr>
          <p:cNvPr id="4" name="Grafik 3" descr="Ein Bild, das Gras, draußen, Luftfotografie, Baum enthält.&#10;&#10;Automatisch generierte Beschreibung">
            <a:extLst>
              <a:ext uri="{FF2B5EF4-FFF2-40B4-BE49-F238E27FC236}">
                <a16:creationId xmlns:a16="http://schemas.microsoft.com/office/drawing/2014/main" id="{1FFADAFE-5B48-E46E-452E-E3635427F3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4651" y="2866890"/>
            <a:ext cx="7102698" cy="3991110"/>
          </a:xfrm>
          <a:prstGeom prst="rect">
            <a:avLst/>
          </a:prstGeom>
        </p:spPr>
      </p:pic>
    </p:spTree>
    <p:extLst>
      <p:ext uri="{BB962C8B-B14F-4D97-AF65-F5344CB8AC3E}">
        <p14:creationId xmlns:p14="http://schemas.microsoft.com/office/powerpoint/2010/main" val="789678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4ED30-7BFE-0B96-1F49-9F3F5ED0C6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B38A639-713D-A6E1-DD05-2A687238DEF9}"/>
              </a:ext>
            </a:extLst>
          </p:cNvPr>
          <p:cNvSpPr>
            <a:spLocks noGrp="1"/>
          </p:cNvSpPr>
          <p:nvPr>
            <p:ph type="title"/>
          </p:nvPr>
        </p:nvSpPr>
        <p:spPr>
          <a:xfrm>
            <a:off x="606425" y="759222"/>
            <a:ext cx="7919010" cy="672732"/>
          </a:xfrm>
        </p:spPr>
        <p:txBody>
          <a:bodyPr/>
          <a:lstStyle/>
          <a:p>
            <a:r>
              <a:rPr lang="fr-CH" dirty="0"/>
              <a:t>Pourquoi faut-il un réseau du vivant pour la Suisse?</a:t>
            </a:r>
            <a:endParaRPr lang="de-CH" dirty="0"/>
          </a:p>
        </p:txBody>
      </p:sp>
      <p:sp>
        <p:nvSpPr>
          <p:cNvPr id="3" name="Inhaltsplatzhalter 2">
            <a:extLst>
              <a:ext uri="{FF2B5EF4-FFF2-40B4-BE49-F238E27FC236}">
                <a16:creationId xmlns:a16="http://schemas.microsoft.com/office/drawing/2014/main" id="{B2F63446-DC24-B451-B322-64E78B91F378}"/>
              </a:ext>
            </a:extLst>
          </p:cNvPr>
          <p:cNvSpPr>
            <a:spLocks noGrp="1"/>
          </p:cNvSpPr>
          <p:nvPr>
            <p:ph idx="1"/>
          </p:nvPr>
        </p:nvSpPr>
        <p:spPr>
          <a:xfrm>
            <a:off x="616464" y="2191177"/>
            <a:ext cx="6184340" cy="4362386"/>
          </a:xfrm>
        </p:spPr>
        <p:txBody>
          <a:bodyPr/>
          <a:lstStyle/>
          <a:p>
            <a:pPr>
              <a:lnSpc>
                <a:spcPts val="3360"/>
              </a:lnSpc>
              <a:spcBef>
                <a:spcPct val="20000"/>
              </a:spcBef>
              <a:spcAft>
                <a:spcPts val="1200"/>
              </a:spcAft>
              <a:defRPr/>
            </a:pPr>
            <a:r>
              <a:rPr lang="fr-CH" dirty="0"/>
              <a:t>Besoin en surface pour la conservation de la biodiversité et des services écosystémiques en Suisse</a:t>
            </a:r>
            <a:r>
              <a:rPr lang="fr-CH" dirty="0">
                <a:solidFill>
                  <a:srgbClr val="7D7D7D"/>
                </a:solidFill>
              </a:rPr>
              <a:t> </a:t>
            </a:r>
            <a:endParaRPr lang="de-DE" dirty="0"/>
          </a:p>
          <a:p>
            <a:pPr lvl="2">
              <a:spcAft>
                <a:spcPts val="1200"/>
              </a:spcAft>
              <a:defRPr/>
            </a:pPr>
            <a:r>
              <a:rPr lang="fr-CH" dirty="0"/>
              <a:t>La </a:t>
            </a:r>
            <a:r>
              <a:rPr lang="fr-CH" b="1" dirty="0"/>
              <a:t>taille des photos </a:t>
            </a:r>
            <a:r>
              <a:rPr lang="fr-CH" dirty="0"/>
              <a:t>correspond à 100% de la surface d‘origine de l‘habitat.</a:t>
            </a:r>
          </a:p>
          <a:p>
            <a:pPr lvl="2">
              <a:spcAft>
                <a:spcPts val="1200"/>
              </a:spcAft>
              <a:defRPr/>
            </a:pPr>
            <a:r>
              <a:rPr lang="fr-CH" dirty="0"/>
              <a:t>Le </a:t>
            </a:r>
            <a:r>
              <a:rPr lang="fr-CH" dirty="0">
                <a:solidFill>
                  <a:srgbClr val="C00000"/>
                </a:solidFill>
              </a:rPr>
              <a:t>cadre rouge </a:t>
            </a:r>
            <a:r>
              <a:rPr lang="fr-CH" dirty="0"/>
              <a:t>montre la surface encore existante de cet habitat (proportionnellement).</a:t>
            </a:r>
          </a:p>
          <a:p>
            <a:pPr lvl="2">
              <a:spcAft>
                <a:spcPts val="1200"/>
              </a:spcAft>
              <a:defRPr/>
            </a:pPr>
            <a:r>
              <a:rPr lang="fr-CH" dirty="0"/>
              <a:t>Le </a:t>
            </a:r>
            <a:r>
              <a:rPr lang="fr-CH" dirty="0">
                <a:solidFill>
                  <a:srgbClr val="41A329"/>
                </a:solidFill>
              </a:rPr>
              <a:t>cadre vert </a:t>
            </a:r>
            <a:r>
              <a:rPr lang="fr-CH" dirty="0"/>
              <a:t>montre la surface minimale nécessaire de cet habitat (proportionnellement).</a:t>
            </a:r>
          </a:p>
          <a:p>
            <a:pPr marL="0" lvl="2" indent="0">
              <a:buNone/>
            </a:pPr>
            <a:endParaRPr lang="de-CH" dirty="0"/>
          </a:p>
        </p:txBody>
      </p:sp>
      <p:sp>
        <p:nvSpPr>
          <p:cNvPr id="9" name="Textplatzhalter 8">
            <a:extLst>
              <a:ext uri="{FF2B5EF4-FFF2-40B4-BE49-F238E27FC236}">
                <a16:creationId xmlns:a16="http://schemas.microsoft.com/office/drawing/2014/main" id="{8FA3E1BA-4F43-E61F-80EC-98F899A36354}"/>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103ADB07-AC76-CDD8-02B1-F497C7E28FF8}"/>
              </a:ext>
            </a:extLst>
          </p:cNvPr>
          <p:cNvSpPr>
            <a:spLocks noGrp="1"/>
          </p:cNvSpPr>
          <p:nvPr>
            <p:ph type="body" sz="quarter" idx="21"/>
          </p:nvPr>
        </p:nvSpPr>
        <p:spPr/>
        <p:txBody>
          <a:bodyPr/>
          <a:lstStyle/>
          <a:p>
            <a:endParaRPr lang="de-CH"/>
          </a:p>
        </p:txBody>
      </p:sp>
      <p:sp>
        <p:nvSpPr>
          <p:cNvPr id="7" name="Inhaltsplatzhalter 2">
            <a:extLst>
              <a:ext uri="{FF2B5EF4-FFF2-40B4-BE49-F238E27FC236}">
                <a16:creationId xmlns:a16="http://schemas.microsoft.com/office/drawing/2014/main" id="{12539053-6B82-D870-A30E-3535018A36F5}"/>
              </a:ext>
            </a:extLst>
          </p:cNvPr>
          <p:cNvSpPr txBox="1">
            <a:spLocks/>
          </p:cNvSpPr>
          <p:nvPr/>
        </p:nvSpPr>
        <p:spPr>
          <a:xfrm>
            <a:off x="7295827" y="6000658"/>
            <a:ext cx="4986775" cy="67273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de-CH" dirty="0" err="1"/>
              <a:t>Données</a:t>
            </a:r>
            <a:r>
              <a:rPr lang="de-CH" dirty="0"/>
              <a:t>: Forum </a:t>
            </a:r>
            <a:r>
              <a:rPr lang="de-CH" dirty="0" err="1"/>
              <a:t>Biodiversité</a:t>
            </a:r>
            <a:r>
              <a:rPr lang="de-CH" dirty="0"/>
              <a:t> Suisse, </a:t>
            </a:r>
            <a:r>
              <a:rPr lang="de-CH" dirty="0" err="1"/>
              <a:t>Scnat</a:t>
            </a:r>
            <a:endParaRPr lang="de-CH" dirty="0"/>
          </a:p>
        </p:txBody>
      </p:sp>
      <p:pic>
        <p:nvPicPr>
          <p:cNvPr id="12" name="Grafik 11" descr="Ein Bild, das Text, Pflanze, Baum, Screenshot enthält.&#10;&#10;Automatisch generierte Beschreibung">
            <a:extLst>
              <a:ext uri="{FF2B5EF4-FFF2-40B4-BE49-F238E27FC236}">
                <a16:creationId xmlns:a16="http://schemas.microsoft.com/office/drawing/2014/main" id="{4913A8E7-964D-6EDB-63D2-4E584C766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95827" y="1922541"/>
            <a:ext cx="3951173" cy="3914588"/>
          </a:xfrm>
          <a:prstGeom prst="rect">
            <a:avLst/>
          </a:prstGeom>
        </p:spPr>
      </p:pic>
      <p:sp>
        <p:nvSpPr>
          <p:cNvPr id="8" name="Textfeld 7">
            <a:extLst>
              <a:ext uri="{FF2B5EF4-FFF2-40B4-BE49-F238E27FC236}">
                <a16:creationId xmlns:a16="http://schemas.microsoft.com/office/drawing/2014/main" id="{9CC5FDBA-74EC-726B-E4C4-8BB6DAC01F6D}"/>
              </a:ext>
            </a:extLst>
          </p:cNvPr>
          <p:cNvSpPr txBox="1"/>
          <p:nvPr/>
        </p:nvSpPr>
        <p:spPr>
          <a:xfrm>
            <a:off x="7561005" y="2122351"/>
            <a:ext cx="1501108" cy="598589"/>
          </a:xfrm>
          <a:prstGeom prst="rect">
            <a:avLst/>
          </a:prstGeom>
          <a:solidFill>
            <a:schemeClr val="bg1"/>
          </a:solidFill>
        </p:spPr>
        <p:txBody>
          <a:bodyPr wrap="square" lIns="180000" tIns="144000" rIns="144000" bIns="144000" rtlCol="0">
            <a:spAutoFit/>
          </a:bodyPr>
          <a:lstStyle/>
          <a:p>
            <a:r>
              <a:rPr lang="de-DE" sz="1000" dirty="0" err="1"/>
              <a:t>Zones</a:t>
            </a:r>
            <a:r>
              <a:rPr lang="de-DE" sz="1000" dirty="0"/>
              <a:t> alluviales au-dessous de 1800 m</a:t>
            </a:r>
          </a:p>
        </p:txBody>
      </p:sp>
      <p:sp>
        <p:nvSpPr>
          <p:cNvPr id="13" name="Textfeld 12">
            <a:extLst>
              <a:ext uri="{FF2B5EF4-FFF2-40B4-BE49-F238E27FC236}">
                <a16:creationId xmlns:a16="http://schemas.microsoft.com/office/drawing/2014/main" id="{F0A07FC9-9187-B6D0-285D-BA4CB0D71B0C}"/>
              </a:ext>
            </a:extLst>
          </p:cNvPr>
          <p:cNvSpPr txBox="1"/>
          <p:nvPr/>
        </p:nvSpPr>
        <p:spPr>
          <a:xfrm>
            <a:off x="9745892" y="2475506"/>
            <a:ext cx="1501109" cy="444701"/>
          </a:xfrm>
          <a:prstGeom prst="rect">
            <a:avLst/>
          </a:prstGeom>
          <a:solidFill>
            <a:schemeClr val="bg1"/>
          </a:solidFill>
        </p:spPr>
        <p:txBody>
          <a:bodyPr wrap="square" lIns="180000" tIns="144000" rIns="144000" bIns="144000" rtlCol="0">
            <a:spAutoFit/>
          </a:bodyPr>
          <a:lstStyle/>
          <a:p>
            <a:pPr algn="r"/>
            <a:r>
              <a:rPr lang="de-DE" sz="1000" dirty="0" err="1"/>
              <a:t>Forêts</a:t>
            </a:r>
            <a:r>
              <a:rPr lang="de-DE" sz="1000" dirty="0"/>
              <a:t> </a:t>
            </a:r>
            <a:r>
              <a:rPr lang="de-DE" sz="1000" dirty="0" err="1"/>
              <a:t>clairsemées</a:t>
            </a:r>
            <a:endParaRPr lang="de-DE" sz="1000" dirty="0"/>
          </a:p>
        </p:txBody>
      </p:sp>
      <p:sp>
        <p:nvSpPr>
          <p:cNvPr id="16" name="Textfeld 15">
            <a:extLst>
              <a:ext uri="{FF2B5EF4-FFF2-40B4-BE49-F238E27FC236}">
                <a16:creationId xmlns:a16="http://schemas.microsoft.com/office/drawing/2014/main" id="{CF330080-5067-926D-02B8-6C2B85D1535D}"/>
              </a:ext>
            </a:extLst>
          </p:cNvPr>
          <p:cNvSpPr txBox="1"/>
          <p:nvPr/>
        </p:nvSpPr>
        <p:spPr>
          <a:xfrm>
            <a:off x="7295827" y="4236439"/>
            <a:ext cx="715409" cy="444701"/>
          </a:xfrm>
          <a:prstGeom prst="rect">
            <a:avLst/>
          </a:prstGeom>
          <a:solidFill>
            <a:schemeClr val="bg1"/>
          </a:solidFill>
        </p:spPr>
        <p:txBody>
          <a:bodyPr wrap="square" lIns="180000" tIns="144000" rIns="144000" bIns="144000" rtlCol="0">
            <a:spAutoFit/>
          </a:bodyPr>
          <a:lstStyle/>
          <a:p>
            <a:pPr algn="ctr"/>
            <a:r>
              <a:rPr lang="de-DE" sz="1000" dirty="0"/>
              <a:t>Marais</a:t>
            </a:r>
            <a:endParaRPr lang="de-DE" sz="900" dirty="0"/>
          </a:p>
        </p:txBody>
      </p:sp>
      <p:sp>
        <p:nvSpPr>
          <p:cNvPr id="17" name="Textfeld 16">
            <a:extLst>
              <a:ext uri="{FF2B5EF4-FFF2-40B4-BE49-F238E27FC236}">
                <a16:creationId xmlns:a16="http://schemas.microsoft.com/office/drawing/2014/main" id="{57EC70CC-600E-17F3-EA13-2D7ADF694ADD}"/>
              </a:ext>
            </a:extLst>
          </p:cNvPr>
          <p:cNvSpPr txBox="1"/>
          <p:nvPr/>
        </p:nvSpPr>
        <p:spPr>
          <a:xfrm>
            <a:off x="9271413" y="4665751"/>
            <a:ext cx="1249103" cy="598589"/>
          </a:xfrm>
          <a:prstGeom prst="rect">
            <a:avLst/>
          </a:prstGeom>
          <a:solidFill>
            <a:schemeClr val="bg1"/>
          </a:solidFill>
        </p:spPr>
        <p:txBody>
          <a:bodyPr wrap="square" lIns="180000" tIns="144000" rIns="144000" bIns="144000" rtlCol="0">
            <a:spAutoFit/>
          </a:bodyPr>
          <a:lstStyle/>
          <a:p>
            <a:pPr algn="ctr"/>
            <a:r>
              <a:rPr lang="de-DE" sz="1000" dirty="0"/>
              <a:t>Prairies et </a:t>
            </a:r>
            <a:r>
              <a:rPr lang="de-DE" sz="1000" dirty="0" err="1"/>
              <a:t>pâturages</a:t>
            </a:r>
            <a:r>
              <a:rPr lang="de-DE" sz="1000" dirty="0"/>
              <a:t> </a:t>
            </a:r>
            <a:r>
              <a:rPr lang="de-DE" sz="1000" dirty="0" err="1"/>
              <a:t>secs</a:t>
            </a:r>
            <a:endParaRPr lang="de-DE" sz="1000" dirty="0"/>
          </a:p>
        </p:txBody>
      </p:sp>
    </p:spTree>
    <p:extLst>
      <p:ext uri="{BB962C8B-B14F-4D97-AF65-F5344CB8AC3E}">
        <p14:creationId xmlns:p14="http://schemas.microsoft.com/office/powerpoint/2010/main" val="1126779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5466D-BC15-AA34-4CE3-B97154BD00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053F9D8-729F-D063-C5D2-EBAE2D9B69BF}"/>
              </a:ext>
            </a:extLst>
          </p:cNvPr>
          <p:cNvSpPr>
            <a:spLocks noGrp="1"/>
          </p:cNvSpPr>
          <p:nvPr>
            <p:ph type="title"/>
          </p:nvPr>
        </p:nvSpPr>
        <p:spPr>
          <a:xfrm>
            <a:off x="606425" y="759222"/>
            <a:ext cx="7919010" cy="672732"/>
          </a:xfrm>
        </p:spPr>
        <p:txBody>
          <a:bodyPr/>
          <a:lstStyle/>
          <a:p>
            <a:r>
              <a:rPr lang="fr-CH" dirty="0"/>
              <a:t>L‘infrastructure écologique et son importance</a:t>
            </a:r>
            <a:endParaRPr lang="de-CH" dirty="0"/>
          </a:p>
        </p:txBody>
      </p:sp>
      <p:sp>
        <p:nvSpPr>
          <p:cNvPr id="3" name="Inhaltsplatzhalter 2">
            <a:extLst>
              <a:ext uri="{FF2B5EF4-FFF2-40B4-BE49-F238E27FC236}">
                <a16:creationId xmlns:a16="http://schemas.microsoft.com/office/drawing/2014/main" id="{B1823519-1265-2776-7605-31D554AE5000}"/>
              </a:ext>
            </a:extLst>
          </p:cNvPr>
          <p:cNvSpPr>
            <a:spLocks noGrp="1"/>
          </p:cNvSpPr>
          <p:nvPr>
            <p:ph idx="1"/>
          </p:nvPr>
        </p:nvSpPr>
        <p:spPr>
          <a:xfrm>
            <a:off x="616464" y="2191177"/>
            <a:ext cx="5623106" cy="4362386"/>
          </a:xfrm>
        </p:spPr>
        <p:txBody>
          <a:bodyPr/>
          <a:lstStyle/>
          <a:p>
            <a:pPr>
              <a:lnSpc>
                <a:spcPct val="100000"/>
              </a:lnSpc>
              <a:spcAft>
                <a:spcPts val="600"/>
              </a:spcAft>
              <a:defRPr/>
            </a:pPr>
            <a:r>
              <a:rPr lang="fr-CH" dirty="0"/>
              <a:t>Le Conseil fédéral, 25 avril 2012:</a:t>
            </a:r>
            <a:endParaRPr lang="de-DE" sz="1200" dirty="0"/>
          </a:p>
          <a:p>
            <a:pPr>
              <a:lnSpc>
                <a:spcPct val="100000"/>
              </a:lnSpc>
              <a:spcAft>
                <a:spcPts val="600"/>
              </a:spcAft>
              <a:defRPr/>
            </a:pPr>
            <a:r>
              <a:rPr lang="fr-CH" sz="1200" dirty="0"/>
              <a:t>Stratégie Biodiversité Suisse (SBS)</a:t>
            </a:r>
            <a:endParaRPr lang="de-DE" sz="1200" dirty="0"/>
          </a:p>
          <a:p>
            <a:pPr marL="0" lvl="2" indent="0">
              <a:buNone/>
            </a:pPr>
            <a:endParaRPr lang="fr-CH" dirty="0"/>
          </a:p>
          <a:p>
            <a:pPr marL="0" lvl="2" indent="0">
              <a:buNone/>
            </a:pPr>
            <a:r>
              <a:rPr lang="fr-CH" dirty="0"/>
              <a:t>„D’ici à 2020, une </a:t>
            </a:r>
            <a:r>
              <a:rPr lang="fr-CH" dirty="0">
                <a:solidFill>
                  <a:srgbClr val="41A329"/>
                </a:solidFill>
              </a:rPr>
              <a:t>infrastructure écologique </a:t>
            </a:r>
            <a:r>
              <a:rPr lang="fr-CH" dirty="0"/>
              <a:t>composée d’aires protégées et d’aires de mise en réseau est réalisée afin de réserver l’espace nécessaire au maintien durable de la biodiversité.“</a:t>
            </a:r>
            <a:endParaRPr lang="de-CH" dirty="0"/>
          </a:p>
          <a:p>
            <a:pPr marL="0" lvl="2" indent="0">
              <a:buNone/>
            </a:pPr>
            <a:endParaRPr lang="de-CH" dirty="0"/>
          </a:p>
          <a:p>
            <a:pPr marL="0" lvl="2" indent="0">
              <a:buNone/>
            </a:pPr>
            <a:r>
              <a:rPr lang="fr-CH" dirty="0">
                <a:solidFill>
                  <a:srgbClr val="C00000"/>
                </a:solidFill>
              </a:rPr>
              <a:t>*Décision du Conseil fédéral du 18 février 2015</a:t>
            </a:r>
          </a:p>
          <a:p>
            <a:pPr marL="0" lvl="2" indent="0">
              <a:buNone/>
            </a:pPr>
            <a:endParaRPr lang="de-DE" dirty="0">
              <a:solidFill>
                <a:srgbClr val="C00000"/>
              </a:solidFill>
            </a:endParaRPr>
          </a:p>
          <a:p>
            <a:pPr marL="0" lvl="2" indent="0">
              <a:buNone/>
            </a:pPr>
            <a:endParaRPr lang="de-CH" dirty="0"/>
          </a:p>
        </p:txBody>
      </p:sp>
      <p:sp>
        <p:nvSpPr>
          <p:cNvPr id="9" name="Textplatzhalter 8">
            <a:extLst>
              <a:ext uri="{FF2B5EF4-FFF2-40B4-BE49-F238E27FC236}">
                <a16:creationId xmlns:a16="http://schemas.microsoft.com/office/drawing/2014/main" id="{07294449-B545-B658-5852-25B51907D8BA}"/>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3FECED0E-0511-F4C0-241A-D1812EB9977E}"/>
              </a:ext>
            </a:extLst>
          </p:cNvPr>
          <p:cNvSpPr>
            <a:spLocks noGrp="1"/>
          </p:cNvSpPr>
          <p:nvPr>
            <p:ph type="body" sz="quarter" idx="21"/>
          </p:nvPr>
        </p:nvSpPr>
        <p:spPr/>
        <p:txBody>
          <a:bodyPr/>
          <a:lstStyle/>
          <a:p>
            <a:endParaRPr lang="de-CH"/>
          </a:p>
        </p:txBody>
      </p:sp>
      <p:sp>
        <p:nvSpPr>
          <p:cNvPr id="7" name="Inhaltsplatzhalter 2">
            <a:extLst>
              <a:ext uri="{FF2B5EF4-FFF2-40B4-BE49-F238E27FC236}">
                <a16:creationId xmlns:a16="http://schemas.microsoft.com/office/drawing/2014/main" id="{FC2A70FC-B787-2D0C-DBC9-45915FF316F9}"/>
              </a:ext>
            </a:extLst>
          </p:cNvPr>
          <p:cNvSpPr txBox="1">
            <a:spLocks/>
          </p:cNvSpPr>
          <p:nvPr/>
        </p:nvSpPr>
        <p:spPr>
          <a:xfrm rot="19839004">
            <a:off x="1845124" y="3171625"/>
            <a:ext cx="925742" cy="405564"/>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fr-CH" dirty="0">
                <a:solidFill>
                  <a:srgbClr val="C00000"/>
                </a:solidFill>
              </a:rPr>
              <a:t>repoussée </a:t>
            </a:r>
            <a:br>
              <a:rPr lang="fr-CH" dirty="0">
                <a:solidFill>
                  <a:srgbClr val="C00000"/>
                </a:solidFill>
              </a:rPr>
            </a:br>
            <a:r>
              <a:rPr lang="fr-CH" dirty="0">
                <a:solidFill>
                  <a:srgbClr val="C00000"/>
                </a:solidFill>
              </a:rPr>
              <a:t>à 2040*</a:t>
            </a:r>
          </a:p>
        </p:txBody>
      </p:sp>
      <p:pic>
        <p:nvPicPr>
          <p:cNvPr id="5" name="Grafik 4" descr="Ein Bild, das draußen, Himmel, Baum, Wolke enthält.&#10;&#10;Automatisch generierte Beschreibung">
            <a:extLst>
              <a:ext uri="{FF2B5EF4-FFF2-40B4-BE49-F238E27FC236}">
                <a16:creationId xmlns:a16="http://schemas.microsoft.com/office/drawing/2014/main" id="{DE561C0F-31E8-95FD-4D37-5784014896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7847" y="1589704"/>
            <a:ext cx="4009153" cy="4376659"/>
          </a:xfrm>
          <a:prstGeom prst="rect">
            <a:avLst/>
          </a:prstGeom>
        </p:spPr>
      </p:pic>
    </p:spTree>
    <p:extLst>
      <p:ext uri="{BB962C8B-B14F-4D97-AF65-F5344CB8AC3E}">
        <p14:creationId xmlns:p14="http://schemas.microsoft.com/office/powerpoint/2010/main" val="40014219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descr="Ein Bild, das Gras, draußen, Pflanze, Staude enthält.&#10;&#10;Automatisch generierte Beschreibung">
            <a:extLst>
              <a:ext uri="{FF2B5EF4-FFF2-40B4-BE49-F238E27FC236}">
                <a16:creationId xmlns:a16="http://schemas.microsoft.com/office/drawing/2014/main" id="{EEA98576-6E8D-5F17-C5B7-17628AE79B9B}"/>
              </a:ext>
            </a:extLst>
          </p:cNvPr>
          <p:cNvPicPr>
            <a:picLocks noChangeAspect="1"/>
          </p:cNvPicPr>
          <p:nvPr/>
        </p:nvPicPr>
        <p:blipFill>
          <a:blip r:embed="rId3">
            <a:extLst>
              <a:ext uri="{28A0092B-C50C-407E-A947-70E740481C1C}">
                <a14:useLocalDpi xmlns:a14="http://schemas.microsoft.com/office/drawing/2010/main" val="0"/>
              </a:ext>
            </a:extLst>
          </a:blip>
          <a:srcRect l="12176"/>
          <a:stretch/>
        </p:blipFill>
        <p:spPr>
          <a:xfrm>
            <a:off x="9429134" y="4316292"/>
            <a:ext cx="2530013" cy="1920521"/>
          </a:xfrm>
          <a:prstGeom prst="rect">
            <a:avLst/>
          </a:prstGeom>
        </p:spPr>
      </p:pic>
      <p:sp>
        <p:nvSpPr>
          <p:cNvPr id="2" name="Titel 1">
            <a:extLst>
              <a:ext uri="{FF2B5EF4-FFF2-40B4-BE49-F238E27FC236}">
                <a16:creationId xmlns:a16="http://schemas.microsoft.com/office/drawing/2014/main" id="{E9FF41E1-F426-E78E-5FA4-ED05832E25B2}"/>
              </a:ext>
            </a:extLst>
          </p:cNvPr>
          <p:cNvSpPr>
            <a:spLocks noGrp="1"/>
          </p:cNvSpPr>
          <p:nvPr>
            <p:ph type="title"/>
          </p:nvPr>
        </p:nvSpPr>
        <p:spPr>
          <a:xfrm>
            <a:off x="606425" y="759222"/>
            <a:ext cx="9915534" cy="672732"/>
          </a:xfrm>
        </p:spPr>
        <p:txBody>
          <a:bodyPr/>
          <a:lstStyle/>
          <a:p>
            <a:r>
              <a:rPr lang="fr-CH" dirty="0"/>
              <a:t>L‘infrastructure écologique et son importance</a:t>
            </a:r>
            <a:endParaRPr lang="de-CH" dirty="0"/>
          </a:p>
        </p:txBody>
      </p:sp>
      <p:sp>
        <p:nvSpPr>
          <p:cNvPr id="3" name="Inhaltsplatzhalter 2">
            <a:extLst>
              <a:ext uri="{FF2B5EF4-FFF2-40B4-BE49-F238E27FC236}">
                <a16:creationId xmlns:a16="http://schemas.microsoft.com/office/drawing/2014/main" id="{55303341-A118-7554-5F99-06C799AA8A3C}"/>
              </a:ext>
            </a:extLst>
          </p:cNvPr>
          <p:cNvSpPr>
            <a:spLocks noGrp="1"/>
          </p:cNvSpPr>
          <p:nvPr>
            <p:ph idx="1"/>
          </p:nvPr>
        </p:nvSpPr>
        <p:spPr>
          <a:xfrm>
            <a:off x="606425" y="2191177"/>
            <a:ext cx="8131175" cy="843924"/>
          </a:xfrm>
        </p:spPr>
        <p:txBody>
          <a:bodyPr/>
          <a:lstStyle/>
          <a:p>
            <a:pPr>
              <a:lnSpc>
                <a:spcPts val="3360"/>
              </a:lnSpc>
              <a:spcBef>
                <a:spcPct val="20000"/>
              </a:spcBef>
              <a:spcAft>
                <a:spcPts val="1200"/>
              </a:spcAft>
              <a:defRPr/>
            </a:pPr>
            <a:r>
              <a:rPr lang="fr-CH" dirty="0"/>
              <a:t>L’infrastructure écologique est un réseau national cohérent et efficace de surfaces importantes pour le maintien de la biodiversité.</a:t>
            </a:r>
          </a:p>
          <a:p>
            <a:pPr>
              <a:lnSpc>
                <a:spcPts val="3360"/>
              </a:lnSpc>
              <a:spcBef>
                <a:spcPct val="20000"/>
              </a:spcBef>
              <a:spcAft>
                <a:spcPts val="1200"/>
              </a:spcAft>
              <a:defRPr/>
            </a:pPr>
            <a:endParaRPr lang="de-DE" dirty="0"/>
          </a:p>
        </p:txBody>
      </p:sp>
      <p:sp>
        <p:nvSpPr>
          <p:cNvPr id="9" name="Textplatzhalter 8">
            <a:extLst>
              <a:ext uri="{FF2B5EF4-FFF2-40B4-BE49-F238E27FC236}">
                <a16:creationId xmlns:a16="http://schemas.microsoft.com/office/drawing/2014/main" id="{128B7E68-44B0-A64D-3505-8C9A5BB6A5E7}"/>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DEF9A4B0-CF2B-7719-15DD-D1DDBDB09BB8}"/>
              </a:ext>
            </a:extLst>
          </p:cNvPr>
          <p:cNvSpPr>
            <a:spLocks noGrp="1"/>
          </p:cNvSpPr>
          <p:nvPr>
            <p:ph type="body" sz="quarter" idx="21"/>
          </p:nvPr>
        </p:nvSpPr>
        <p:spPr/>
        <p:txBody>
          <a:bodyPr/>
          <a:lstStyle/>
          <a:p>
            <a:endParaRPr lang="de-CH"/>
          </a:p>
        </p:txBody>
      </p:sp>
      <p:sp>
        <p:nvSpPr>
          <p:cNvPr id="7" name="Inhaltsplatzhalter 2">
            <a:extLst>
              <a:ext uri="{FF2B5EF4-FFF2-40B4-BE49-F238E27FC236}">
                <a16:creationId xmlns:a16="http://schemas.microsoft.com/office/drawing/2014/main" id="{05BA9BFC-B451-9468-2B54-492F63866BC8}"/>
              </a:ext>
            </a:extLst>
          </p:cNvPr>
          <p:cNvSpPr txBox="1">
            <a:spLocks/>
          </p:cNvSpPr>
          <p:nvPr/>
        </p:nvSpPr>
        <p:spPr>
          <a:xfrm>
            <a:off x="606425" y="3305757"/>
            <a:ext cx="9915534" cy="35743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fr-CH" sz="2100" i="1" dirty="0"/>
              <a:t>Extrait de la définition du Groupe spécialisé Infrastructure écologique</a:t>
            </a:r>
          </a:p>
          <a:p>
            <a:pPr lvl="6"/>
            <a:endParaRPr lang="de-DE" sz="2100" i="1" dirty="0"/>
          </a:p>
          <a:p>
            <a:pPr lvl="6"/>
            <a:endParaRPr lang="de-CH" sz="2100" dirty="0"/>
          </a:p>
        </p:txBody>
      </p:sp>
      <p:pic>
        <p:nvPicPr>
          <p:cNvPr id="12" name="Grafik 11" descr="Ein Bild, das draußen, Himmel, Pflanzengesellschaft, Buschland enthält.&#10;&#10;Automatisch generierte Beschreibung">
            <a:extLst>
              <a:ext uri="{FF2B5EF4-FFF2-40B4-BE49-F238E27FC236}">
                <a16:creationId xmlns:a16="http://schemas.microsoft.com/office/drawing/2014/main" id="{1521D9A9-F4FE-09E2-263D-28A5E6237F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9810" y="321894"/>
            <a:ext cx="2489337" cy="1869283"/>
          </a:xfrm>
          <a:prstGeom prst="rect">
            <a:avLst/>
          </a:prstGeom>
        </p:spPr>
      </p:pic>
      <p:pic>
        <p:nvPicPr>
          <p:cNvPr id="14" name="Grafik 13" descr="Ein Bild, das draußen, Wolke, Natur, Landschaft enthält.&#10;&#10;Automatisch generierte Beschreibung">
            <a:extLst>
              <a:ext uri="{FF2B5EF4-FFF2-40B4-BE49-F238E27FC236}">
                <a16:creationId xmlns:a16="http://schemas.microsoft.com/office/drawing/2014/main" id="{6C7D634D-D66B-0372-408B-AA33F4EF78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60691" y="2317087"/>
            <a:ext cx="2489338" cy="1869283"/>
          </a:xfrm>
          <a:prstGeom prst="rect">
            <a:avLst/>
          </a:prstGeom>
        </p:spPr>
      </p:pic>
      <p:sp>
        <p:nvSpPr>
          <p:cNvPr id="8" name="Inhaltsplatzhalter 2">
            <a:extLst>
              <a:ext uri="{FF2B5EF4-FFF2-40B4-BE49-F238E27FC236}">
                <a16:creationId xmlns:a16="http://schemas.microsoft.com/office/drawing/2014/main" id="{8E963A57-B7D4-7E3C-3909-64021BA2D36F}"/>
              </a:ext>
            </a:extLst>
          </p:cNvPr>
          <p:cNvSpPr txBox="1">
            <a:spLocks/>
          </p:cNvSpPr>
          <p:nvPr/>
        </p:nvSpPr>
        <p:spPr>
          <a:xfrm>
            <a:off x="1898196" y="4039429"/>
            <a:ext cx="6839404" cy="242765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nSpc>
                <a:spcPts val="3360"/>
              </a:lnSpc>
              <a:spcBef>
                <a:spcPct val="20000"/>
              </a:spcBef>
              <a:spcAft>
                <a:spcPts val="1200"/>
              </a:spcAft>
              <a:defRPr/>
            </a:pPr>
            <a:r>
              <a:rPr lang="fr-CH" b="1" dirty="0"/>
              <a:t>Réseau du vivant </a:t>
            </a:r>
            <a:r>
              <a:rPr lang="fr-CH" dirty="0"/>
              <a:t>avec habitats de valeur, protégés efficacement et garantissant la </a:t>
            </a:r>
            <a:r>
              <a:rPr lang="fr-CH" b="1" dirty="0"/>
              <a:t>conservation à long terme </a:t>
            </a:r>
            <a:r>
              <a:rPr lang="fr-CH" dirty="0"/>
              <a:t>de la biodiversité. Les habitats sont présents en </a:t>
            </a:r>
            <a:r>
              <a:rPr lang="fr-CH" b="1" dirty="0"/>
              <a:t>taille</a:t>
            </a:r>
            <a:r>
              <a:rPr lang="fr-CH" dirty="0"/>
              <a:t> suffisante, de bonne </a:t>
            </a:r>
            <a:r>
              <a:rPr lang="fr-CH" b="1" dirty="0"/>
              <a:t>qualité</a:t>
            </a:r>
            <a:r>
              <a:rPr lang="fr-CH" dirty="0"/>
              <a:t> et de </a:t>
            </a:r>
            <a:r>
              <a:rPr lang="fr-CH" b="1" dirty="0"/>
              <a:t>répartition adéquate </a:t>
            </a:r>
            <a:r>
              <a:rPr lang="fr-CH" dirty="0"/>
              <a:t>dans l'espace. </a:t>
            </a:r>
          </a:p>
          <a:p>
            <a:pPr>
              <a:lnSpc>
                <a:spcPts val="3360"/>
              </a:lnSpc>
              <a:spcBef>
                <a:spcPct val="20000"/>
              </a:spcBef>
              <a:spcAft>
                <a:spcPts val="1200"/>
              </a:spcAft>
              <a:defRPr/>
            </a:pPr>
            <a:endParaRPr lang="fr-CH" dirty="0"/>
          </a:p>
          <a:p>
            <a:pPr>
              <a:lnSpc>
                <a:spcPts val="3360"/>
              </a:lnSpc>
              <a:spcBef>
                <a:spcPct val="20000"/>
              </a:spcBef>
              <a:spcAft>
                <a:spcPts val="1200"/>
              </a:spcAft>
              <a:defRPr/>
            </a:pPr>
            <a:endParaRPr lang="de-DE" dirty="0"/>
          </a:p>
        </p:txBody>
      </p:sp>
      <p:sp>
        <p:nvSpPr>
          <p:cNvPr id="15" name="Pfeil nach rechts 14">
            <a:extLst>
              <a:ext uri="{FF2B5EF4-FFF2-40B4-BE49-F238E27FC236}">
                <a16:creationId xmlns:a16="http://schemas.microsoft.com/office/drawing/2014/main" id="{061AAF1A-F034-931D-C45D-D33395BAA1C9}"/>
              </a:ext>
            </a:extLst>
          </p:cNvPr>
          <p:cNvSpPr/>
          <p:nvPr/>
        </p:nvSpPr>
        <p:spPr>
          <a:xfrm>
            <a:off x="629232" y="4807304"/>
            <a:ext cx="1091746" cy="624114"/>
          </a:xfrm>
          <a:prstGeom prst="rightArrow">
            <a:avLst/>
          </a:prstGeom>
          <a:solidFill>
            <a:srgbClr val="2E74B6"/>
          </a:solidFill>
          <a:ln>
            <a:solidFill>
              <a:srgbClr val="2E74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Wolke, draußen, Landschaft, Gras enthält.&#10;&#10;Automatisch generierte Beschreibung">
            <a:extLst>
              <a:ext uri="{FF2B5EF4-FFF2-40B4-BE49-F238E27FC236}">
                <a16:creationId xmlns:a16="http://schemas.microsoft.com/office/drawing/2014/main" id="{F2268DEE-0B5B-F9BC-A350-579881FE84F7}"/>
              </a:ext>
            </a:extLst>
          </p:cNvPr>
          <p:cNvPicPr>
            <a:picLocks noChangeAspect="1"/>
          </p:cNvPicPr>
          <p:nvPr/>
        </p:nvPicPr>
        <p:blipFill>
          <a:blip r:embed="rId6">
            <a:extLst>
              <a:ext uri="{28A0092B-C50C-407E-A947-70E740481C1C}">
                <a14:useLocalDpi xmlns:a14="http://schemas.microsoft.com/office/drawing/2010/main" val="0"/>
              </a:ext>
            </a:extLst>
          </a:blip>
          <a:srcRect l="13904"/>
          <a:stretch/>
        </p:blipFill>
        <p:spPr>
          <a:xfrm>
            <a:off x="9482130" y="2293754"/>
            <a:ext cx="2480219" cy="1920521"/>
          </a:xfrm>
          <a:prstGeom prst="rect">
            <a:avLst/>
          </a:prstGeom>
        </p:spPr>
      </p:pic>
    </p:spTree>
    <p:extLst>
      <p:ext uri="{BB962C8B-B14F-4D97-AF65-F5344CB8AC3E}">
        <p14:creationId xmlns:p14="http://schemas.microsoft.com/office/powerpoint/2010/main" val="127567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1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E4F35-5EE9-DAA7-872E-35F4333374FB}"/>
            </a:ext>
          </a:extLst>
        </p:cNvPr>
        <p:cNvGrpSpPr/>
        <p:nvPr/>
      </p:nvGrpSpPr>
      <p:grpSpPr>
        <a:xfrm>
          <a:off x="0" y="0"/>
          <a:ext cx="0" cy="0"/>
          <a:chOff x="0" y="0"/>
          <a:chExt cx="0" cy="0"/>
        </a:xfrm>
      </p:grpSpPr>
      <p:pic>
        <p:nvPicPr>
          <p:cNvPr id="8" name="Grafik 7">
            <a:extLst>
              <a:ext uri="{FF2B5EF4-FFF2-40B4-BE49-F238E27FC236}">
                <a16:creationId xmlns:a16="http://schemas.microsoft.com/office/drawing/2014/main" id="{F8436D2A-B16F-749F-C2B7-40C8D6BFB8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3200" y="1752617"/>
            <a:ext cx="6244151" cy="4593627"/>
          </a:xfrm>
          <a:prstGeom prst="rect">
            <a:avLst/>
          </a:prstGeom>
        </p:spPr>
      </p:pic>
      <p:sp>
        <p:nvSpPr>
          <p:cNvPr id="2" name="Titel 1">
            <a:extLst>
              <a:ext uri="{FF2B5EF4-FFF2-40B4-BE49-F238E27FC236}">
                <a16:creationId xmlns:a16="http://schemas.microsoft.com/office/drawing/2014/main" id="{005EE8FA-2029-6B4D-8EBF-68A78AE2C395}"/>
              </a:ext>
            </a:extLst>
          </p:cNvPr>
          <p:cNvSpPr>
            <a:spLocks noGrp="1"/>
          </p:cNvSpPr>
          <p:nvPr>
            <p:ph type="title"/>
          </p:nvPr>
        </p:nvSpPr>
        <p:spPr>
          <a:xfrm>
            <a:off x="606425" y="759222"/>
            <a:ext cx="10568081" cy="672732"/>
          </a:xfrm>
        </p:spPr>
        <p:txBody>
          <a:bodyPr/>
          <a:lstStyle/>
          <a:p>
            <a:r>
              <a:rPr lang="fr-CH" dirty="0"/>
              <a:t>L‘infrastructure écologique et son importance</a:t>
            </a:r>
            <a:endParaRPr lang="de-CH" dirty="0"/>
          </a:p>
        </p:txBody>
      </p:sp>
      <p:sp>
        <p:nvSpPr>
          <p:cNvPr id="3" name="Inhaltsplatzhalter 2">
            <a:extLst>
              <a:ext uri="{FF2B5EF4-FFF2-40B4-BE49-F238E27FC236}">
                <a16:creationId xmlns:a16="http://schemas.microsoft.com/office/drawing/2014/main" id="{3B3305E9-29D4-1D59-D6B1-FF790E13F7D0}"/>
              </a:ext>
            </a:extLst>
          </p:cNvPr>
          <p:cNvSpPr>
            <a:spLocks noGrp="1"/>
          </p:cNvSpPr>
          <p:nvPr>
            <p:ph idx="1"/>
          </p:nvPr>
        </p:nvSpPr>
        <p:spPr>
          <a:xfrm>
            <a:off x="606425" y="2159794"/>
            <a:ext cx="4986775" cy="474068"/>
          </a:xfrm>
        </p:spPr>
        <p:txBody>
          <a:bodyPr/>
          <a:lstStyle/>
          <a:p>
            <a:pPr lvl="1"/>
            <a:r>
              <a:rPr lang="fr-CH" dirty="0"/>
              <a:t>Trames &amp; sous-trames</a:t>
            </a:r>
          </a:p>
          <a:p>
            <a:pPr lvl="1"/>
            <a:endParaRPr lang="fr-CH" dirty="0"/>
          </a:p>
        </p:txBody>
      </p:sp>
      <p:sp>
        <p:nvSpPr>
          <p:cNvPr id="9" name="Textplatzhalter 8">
            <a:extLst>
              <a:ext uri="{FF2B5EF4-FFF2-40B4-BE49-F238E27FC236}">
                <a16:creationId xmlns:a16="http://schemas.microsoft.com/office/drawing/2014/main" id="{97ADA617-B36A-A535-CB0F-1759B83D6615}"/>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0FB36FB5-449F-3B32-81C0-D196378BF626}"/>
              </a:ext>
            </a:extLst>
          </p:cNvPr>
          <p:cNvSpPr>
            <a:spLocks noGrp="1"/>
          </p:cNvSpPr>
          <p:nvPr>
            <p:ph type="body" sz="quarter" idx="21"/>
          </p:nvPr>
        </p:nvSpPr>
        <p:spPr/>
        <p:txBody>
          <a:bodyPr/>
          <a:lstStyle/>
          <a:p>
            <a:endParaRPr lang="de-CH"/>
          </a:p>
        </p:txBody>
      </p:sp>
      <p:sp>
        <p:nvSpPr>
          <p:cNvPr id="12" name="Textfeld 11">
            <a:extLst>
              <a:ext uri="{FF2B5EF4-FFF2-40B4-BE49-F238E27FC236}">
                <a16:creationId xmlns:a16="http://schemas.microsoft.com/office/drawing/2014/main" id="{0696BF56-B6F0-F420-E645-BC1364F5F0DC}"/>
              </a:ext>
            </a:extLst>
          </p:cNvPr>
          <p:cNvSpPr txBox="1"/>
          <p:nvPr/>
        </p:nvSpPr>
        <p:spPr>
          <a:xfrm>
            <a:off x="606423" y="2834354"/>
            <a:ext cx="4023634" cy="475478"/>
          </a:xfrm>
          <a:prstGeom prst="rect">
            <a:avLst/>
          </a:prstGeom>
          <a:solidFill>
            <a:srgbClr val="538234"/>
          </a:solidFill>
        </p:spPr>
        <p:txBody>
          <a:bodyPr wrap="square" lIns="180000" tIns="144000" rIns="144000" bIns="144000" rtlCol="0">
            <a:spAutoFit/>
          </a:bodyPr>
          <a:lstStyle/>
          <a:p>
            <a:r>
              <a:rPr lang="fr-CH" sz="1200" dirty="0"/>
              <a:t>Forêt naturelle, îlots de vieux bois, forêts clairsemées</a:t>
            </a:r>
          </a:p>
        </p:txBody>
      </p:sp>
      <p:sp>
        <p:nvSpPr>
          <p:cNvPr id="13" name="Textfeld 12">
            <a:extLst>
              <a:ext uri="{FF2B5EF4-FFF2-40B4-BE49-F238E27FC236}">
                <a16:creationId xmlns:a16="http://schemas.microsoft.com/office/drawing/2014/main" id="{FA52ADBE-0E63-B902-2D1B-3182156C98E5}"/>
              </a:ext>
            </a:extLst>
          </p:cNvPr>
          <p:cNvSpPr txBox="1"/>
          <p:nvPr/>
        </p:nvSpPr>
        <p:spPr>
          <a:xfrm>
            <a:off x="606423" y="3344486"/>
            <a:ext cx="4023634" cy="475478"/>
          </a:xfrm>
          <a:prstGeom prst="rect">
            <a:avLst/>
          </a:prstGeom>
          <a:solidFill>
            <a:srgbClr val="A9D18E"/>
          </a:solidFill>
        </p:spPr>
        <p:txBody>
          <a:bodyPr wrap="square" lIns="180000" tIns="144000" rIns="144000" bIns="144000" rtlCol="0">
            <a:spAutoFit/>
          </a:bodyPr>
          <a:lstStyle/>
          <a:p>
            <a:r>
              <a:rPr lang="fr-CH" sz="1200" dirty="0"/>
              <a:t>Haies, bosquets, vergers, allées</a:t>
            </a:r>
          </a:p>
        </p:txBody>
      </p:sp>
      <p:sp>
        <p:nvSpPr>
          <p:cNvPr id="14" name="Textfeld 13">
            <a:extLst>
              <a:ext uri="{FF2B5EF4-FFF2-40B4-BE49-F238E27FC236}">
                <a16:creationId xmlns:a16="http://schemas.microsoft.com/office/drawing/2014/main" id="{E1F515B5-48EB-6020-4EA6-4EB273CEAA67}"/>
              </a:ext>
            </a:extLst>
          </p:cNvPr>
          <p:cNvSpPr txBox="1"/>
          <p:nvPr/>
        </p:nvSpPr>
        <p:spPr>
          <a:xfrm>
            <a:off x="606423" y="3861904"/>
            <a:ext cx="4023634" cy="475478"/>
          </a:xfrm>
          <a:prstGeom prst="rect">
            <a:avLst/>
          </a:prstGeom>
          <a:solidFill>
            <a:srgbClr val="2E74B6"/>
          </a:solidFill>
        </p:spPr>
        <p:txBody>
          <a:bodyPr wrap="square" lIns="180000" tIns="144000" rIns="144000" bIns="144000" rtlCol="0">
            <a:spAutoFit/>
          </a:bodyPr>
          <a:lstStyle/>
          <a:p>
            <a:r>
              <a:rPr lang="fr-CH" sz="1200" dirty="0">
                <a:solidFill>
                  <a:schemeClr val="bg1"/>
                </a:solidFill>
              </a:rPr>
              <a:t>Bas- et hauts-marais, étangs, mares, lacs</a:t>
            </a:r>
          </a:p>
        </p:txBody>
      </p:sp>
      <p:sp>
        <p:nvSpPr>
          <p:cNvPr id="15" name="Textfeld 14">
            <a:extLst>
              <a:ext uri="{FF2B5EF4-FFF2-40B4-BE49-F238E27FC236}">
                <a16:creationId xmlns:a16="http://schemas.microsoft.com/office/drawing/2014/main" id="{ECA75FE6-03C0-EA74-C093-E6CAC89D6E80}"/>
              </a:ext>
            </a:extLst>
          </p:cNvPr>
          <p:cNvSpPr txBox="1"/>
          <p:nvPr/>
        </p:nvSpPr>
        <p:spPr>
          <a:xfrm>
            <a:off x="606422" y="4372491"/>
            <a:ext cx="4023634" cy="475478"/>
          </a:xfrm>
          <a:prstGeom prst="rect">
            <a:avLst/>
          </a:prstGeom>
          <a:solidFill>
            <a:srgbClr val="9EC3E7"/>
          </a:solidFill>
        </p:spPr>
        <p:txBody>
          <a:bodyPr wrap="square" lIns="180000" tIns="144000" rIns="144000" bIns="144000" rtlCol="0">
            <a:spAutoFit/>
          </a:bodyPr>
          <a:lstStyle/>
          <a:p>
            <a:r>
              <a:rPr lang="fr-CH" sz="1200" dirty="0"/>
              <a:t>Cours d’eau, zones alluviales, sources</a:t>
            </a:r>
          </a:p>
        </p:txBody>
      </p:sp>
      <p:sp>
        <p:nvSpPr>
          <p:cNvPr id="16" name="Textfeld 15">
            <a:extLst>
              <a:ext uri="{FF2B5EF4-FFF2-40B4-BE49-F238E27FC236}">
                <a16:creationId xmlns:a16="http://schemas.microsoft.com/office/drawing/2014/main" id="{DF8DA4C8-8DC6-5AE8-2660-29513FAAED9D}"/>
              </a:ext>
            </a:extLst>
          </p:cNvPr>
          <p:cNvSpPr txBox="1"/>
          <p:nvPr/>
        </p:nvSpPr>
        <p:spPr>
          <a:xfrm>
            <a:off x="606422" y="4889909"/>
            <a:ext cx="4023634" cy="475478"/>
          </a:xfrm>
          <a:prstGeom prst="rect">
            <a:avLst/>
          </a:prstGeom>
          <a:solidFill>
            <a:srgbClr val="FFC000"/>
          </a:solidFill>
        </p:spPr>
        <p:txBody>
          <a:bodyPr wrap="square" lIns="180000" tIns="144000" rIns="144000" bIns="144000" rtlCol="0">
            <a:spAutoFit/>
          </a:bodyPr>
          <a:lstStyle/>
          <a:p>
            <a:r>
              <a:rPr lang="fr-CH" sz="1200" dirty="0"/>
              <a:t>Prairies maigres, jachères fleuries, surfaces rudérales</a:t>
            </a:r>
          </a:p>
        </p:txBody>
      </p:sp>
      <p:sp>
        <p:nvSpPr>
          <p:cNvPr id="17" name="Textfeld 16">
            <a:extLst>
              <a:ext uri="{FF2B5EF4-FFF2-40B4-BE49-F238E27FC236}">
                <a16:creationId xmlns:a16="http://schemas.microsoft.com/office/drawing/2014/main" id="{DCA6CD05-1042-6983-10BF-E4F1B0F83C81}"/>
              </a:ext>
            </a:extLst>
          </p:cNvPr>
          <p:cNvSpPr txBox="1"/>
          <p:nvPr/>
        </p:nvSpPr>
        <p:spPr>
          <a:xfrm>
            <a:off x="606422" y="5412653"/>
            <a:ext cx="4023634" cy="475478"/>
          </a:xfrm>
          <a:prstGeom prst="rect">
            <a:avLst/>
          </a:prstGeom>
          <a:solidFill>
            <a:srgbClr val="ED7D31"/>
          </a:solidFill>
        </p:spPr>
        <p:txBody>
          <a:bodyPr wrap="square" lIns="180000" tIns="144000" rIns="144000" bIns="144000" rtlCol="0">
            <a:spAutoFit/>
          </a:bodyPr>
          <a:lstStyle/>
          <a:p>
            <a:r>
              <a:rPr lang="fr-CH" sz="1200" dirty="0"/>
              <a:t>Habitats secs (p.ex. prairies et pâturages)</a:t>
            </a:r>
          </a:p>
        </p:txBody>
      </p:sp>
      <p:sp>
        <p:nvSpPr>
          <p:cNvPr id="18" name="Textfeld 17">
            <a:extLst>
              <a:ext uri="{FF2B5EF4-FFF2-40B4-BE49-F238E27FC236}">
                <a16:creationId xmlns:a16="http://schemas.microsoft.com/office/drawing/2014/main" id="{6C56CB78-D1D4-A152-AD3F-A0C48D4967AE}"/>
              </a:ext>
            </a:extLst>
          </p:cNvPr>
          <p:cNvSpPr txBox="1"/>
          <p:nvPr/>
        </p:nvSpPr>
        <p:spPr>
          <a:xfrm>
            <a:off x="606423" y="5923659"/>
            <a:ext cx="4023633" cy="660144"/>
          </a:xfrm>
          <a:prstGeom prst="rect">
            <a:avLst/>
          </a:prstGeom>
          <a:solidFill>
            <a:srgbClr val="404040"/>
          </a:solidFill>
        </p:spPr>
        <p:txBody>
          <a:bodyPr wrap="square" lIns="180000" tIns="144000" rIns="144000" bIns="144000" rtlCol="0">
            <a:spAutoFit/>
          </a:bodyPr>
          <a:lstStyle/>
          <a:p>
            <a:r>
              <a:rPr lang="fr-CH" sz="1200" dirty="0">
                <a:solidFill>
                  <a:schemeClr val="bg1"/>
                </a:solidFill>
              </a:rPr>
              <a:t>Zones et corridors </a:t>
            </a:r>
            <a:r>
              <a:rPr lang="fr-CH" sz="1200" dirty="0" err="1">
                <a:solidFill>
                  <a:schemeClr val="bg1"/>
                </a:solidFill>
              </a:rPr>
              <a:t>excempts</a:t>
            </a:r>
            <a:r>
              <a:rPr lang="fr-CH" sz="1200" dirty="0">
                <a:solidFill>
                  <a:schemeClr val="bg1"/>
                </a:solidFill>
              </a:rPr>
              <a:t> de dérangements dus à la lumière</a:t>
            </a:r>
          </a:p>
        </p:txBody>
      </p:sp>
      <p:sp>
        <p:nvSpPr>
          <p:cNvPr id="7" name="Textfeld 6">
            <a:extLst>
              <a:ext uri="{FF2B5EF4-FFF2-40B4-BE49-F238E27FC236}">
                <a16:creationId xmlns:a16="http://schemas.microsoft.com/office/drawing/2014/main" id="{CF4B420D-C85E-D252-95BC-B90EF449F138}"/>
              </a:ext>
            </a:extLst>
          </p:cNvPr>
          <p:cNvSpPr txBox="1"/>
          <p:nvPr/>
        </p:nvSpPr>
        <p:spPr>
          <a:xfrm>
            <a:off x="5593198" y="5419559"/>
            <a:ext cx="2510971" cy="937143"/>
          </a:xfrm>
          <a:prstGeom prst="rect">
            <a:avLst/>
          </a:prstGeom>
          <a:solidFill>
            <a:schemeClr val="bg1"/>
          </a:solidFill>
        </p:spPr>
        <p:txBody>
          <a:bodyPr wrap="square" lIns="180000" tIns="144000" rIns="144000" bIns="144000" rtlCol="0">
            <a:spAutoFit/>
          </a:bodyPr>
          <a:lstStyle/>
          <a:p>
            <a:pPr algn="l"/>
            <a:r>
              <a:rPr lang="de-DE" sz="2100" dirty="0"/>
              <a:t>Infrastructure </a:t>
            </a:r>
            <a:r>
              <a:rPr lang="de-DE" sz="2100" dirty="0" err="1"/>
              <a:t>écologique</a:t>
            </a:r>
            <a:endParaRPr lang="de-DE" sz="2100" dirty="0"/>
          </a:p>
        </p:txBody>
      </p:sp>
    </p:spTree>
    <p:extLst>
      <p:ext uri="{BB962C8B-B14F-4D97-AF65-F5344CB8AC3E}">
        <p14:creationId xmlns:p14="http://schemas.microsoft.com/office/powerpoint/2010/main" val="721801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9E69AC-A518-1383-A51B-1D225BB6F67A}"/>
              </a:ext>
            </a:extLst>
          </p:cNvPr>
          <p:cNvSpPr>
            <a:spLocks noGrp="1"/>
          </p:cNvSpPr>
          <p:nvPr>
            <p:ph type="title"/>
          </p:nvPr>
        </p:nvSpPr>
        <p:spPr/>
        <p:txBody>
          <a:bodyPr/>
          <a:lstStyle/>
          <a:p>
            <a:r>
              <a:rPr lang="fr-CH" dirty="0"/>
              <a:t>L‘infrastructure écologique et son importance</a:t>
            </a:r>
            <a:endParaRPr lang="de-CH" dirty="0"/>
          </a:p>
        </p:txBody>
      </p:sp>
      <p:pic>
        <p:nvPicPr>
          <p:cNvPr id="20" name="Grafik 19" descr="Ein Bild, das Karte enthält.&#10;&#10;Automatisch generierte Beschreibung">
            <a:extLst>
              <a:ext uri="{FF2B5EF4-FFF2-40B4-BE49-F238E27FC236}">
                <a16:creationId xmlns:a16="http://schemas.microsoft.com/office/drawing/2014/main" id="{2DB52504-30CD-BD77-BFA8-26F2C8223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4600" y="2100536"/>
            <a:ext cx="6692900" cy="3998242"/>
          </a:xfrm>
          <a:prstGeom prst="rect">
            <a:avLst/>
          </a:prstGeom>
        </p:spPr>
      </p:pic>
      <p:sp>
        <p:nvSpPr>
          <p:cNvPr id="3" name="Textplatzhalter 22">
            <a:extLst>
              <a:ext uri="{FF2B5EF4-FFF2-40B4-BE49-F238E27FC236}">
                <a16:creationId xmlns:a16="http://schemas.microsoft.com/office/drawing/2014/main" id="{9182845C-6F43-9240-18F6-BE2636201B8E}"/>
              </a:ext>
            </a:extLst>
          </p:cNvPr>
          <p:cNvSpPr txBox="1">
            <a:spLocks/>
          </p:cNvSpPr>
          <p:nvPr/>
        </p:nvSpPr>
        <p:spPr>
          <a:xfrm>
            <a:off x="2749550" y="6181021"/>
            <a:ext cx="6692900" cy="412190"/>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sz="1200" dirty="0" err="1"/>
              <a:t>Composantes</a:t>
            </a:r>
            <a:r>
              <a:rPr lang="de-CH" sz="1200" dirty="0"/>
              <a:t> </a:t>
            </a:r>
            <a:r>
              <a:rPr lang="de-CH" sz="1200" dirty="0" err="1"/>
              <a:t>clés</a:t>
            </a:r>
            <a:r>
              <a:rPr lang="de-CH" sz="1200" dirty="0"/>
              <a:t> de </a:t>
            </a:r>
            <a:r>
              <a:rPr lang="de-CH" sz="1200" dirty="0" err="1"/>
              <a:t>l'infrastructure</a:t>
            </a:r>
            <a:r>
              <a:rPr lang="de-CH" sz="1200" dirty="0"/>
              <a:t> </a:t>
            </a:r>
            <a:r>
              <a:rPr lang="de-CH" sz="1200" dirty="0" err="1"/>
              <a:t>écologique</a:t>
            </a:r>
            <a:r>
              <a:rPr lang="de-CH" sz="1200" dirty="0"/>
              <a:t> : </a:t>
            </a:r>
            <a:r>
              <a:rPr lang="de-CH" sz="1200" dirty="0" err="1"/>
              <a:t>zones</a:t>
            </a:r>
            <a:r>
              <a:rPr lang="de-CH" sz="1200" dirty="0"/>
              <a:t> </a:t>
            </a:r>
            <a:r>
              <a:rPr lang="de-CH" sz="1200" dirty="0" err="1"/>
              <a:t>protégées</a:t>
            </a:r>
            <a:r>
              <a:rPr lang="de-CH" sz="1200" dirty="0"/>
              <a:t>, </a:t>
            </a:r>
            <a:r>
              <a:rPr lang="de-CH" sz="1200" dirty="0" err="1"/>
              <a:t>mise</a:t>
            </a:r>
            <a:r>
              <a:rPr lang="de-CH" sz="1200" dirty="0"/>
              <a:t> en </a:t>
            </a:r>
            <a:r>
              <a:rPr lang="de-CH" sz="1200" dirty="0" err="1"/>
              <a:t>réseau</a:t>
            </a:r>
            <a:r>
              <a:rPr lang="de-CH" sz="1200" dirty="0"/>
              <a:t> et </a:t>
            </a:r>
            <a:r>
              <a:rPr lang="de-CH" sz="1200" dirty="0" err="1"/>
              <a:t>conservation</a:t>
            </a:r>
            <a:r>
              <a:rPr lang="de-CH" sz="1200" dirty="0"/>
              <a:t> des </a:t>
            </a:r>
            <a:r>
              <a:rPr lang="de-CH" sz="1200" dirty="0" err="1"/>
              <a:t>espèces</a:t>
            </a:r>
            <a:endParaRPr lang="de-CH" sz="1200" dirty="0"/>
          </a:p>
        </p:txBody>
      </p:sp>
      <p:sp>
        <p:nvSpPr>
          <p:cNvPr id="7" name="Textfeld 6">
            <a:extLst>
              <a:ext uri="{FF2B5EF4-FFF2-40B4-BE49-F238E27FC236}">
                <a16:creationId xmlns:a16="http://schemas.microsoft.com/office/drawing/2014/main" id="{B6CA90CC-2FB2-E851-EC62-36AA37C6F508}"/>
              </a:ext>
            </a:extLst>
          </p:cNvPr>
          <p:cNvSpPr txBox="1"/>
          <p:nvPr/>
        </p:nvSpPr>
        <p:spPr>
          <a:xfrm>
            <a:off x="7953829" y="2641600"/>
            <a:ext cx="2191657" cy="474068"/>
          </a:xfrm>
          <a:prstGeom prst="rect">
            <a:avLst/>
          </a:prstGeom>
          <a:solidFill>
            <a:schemeClr val="bg1"/>
          </a:solidFill>
        </p:spPr>
        <p:txBody>
          <a:bodyPr wrap="square" lIns="180000" tIns="144000" rIns="144000" bIns="144000" rtlCol="0">
            <a:spAutoFit/>
          </a:bodyPr>
          <a:lstStyle/>
          <a:p>
            <a:pPr>
              <a:lnSpc>
                <a:spcPct val="107000"/>
              </a:lnSpc>
            </a:pPr>
            <a:r>
              <a:rPr lang="de-DE" sz="1200" dirty="0"/>
              <a:t>Aires </a:t>
            </a:r>
            <a:r>
              <a:rPr lang="de-DE" sz="1200" dirty="0" err="1"/>
              <a:t>centrales</a:t>
            </a:r>
            <a:endParaRPr lang="de-DE" sz="1200" dirty="0"/>
          </a:p>
        </p:txBody>
      </p:sp>
      <p:sp>
        <p:nvSpPr>
          <p:cNvPr id="8" name="Textfeld 7">
            <a:extLst>
              <a:ext uri="{FF2B5EF4-FFF2-40B4-BE49-F238E27FC236}">
                <a16:creationId xmlns:a16="http://schemas.microsoft.com/office/drawing/2014/main" id="{A966D6B6-309A-1E17-38A6-7B07A3D1AB2D}"/>
              </a:ext>
            </a:extLst>
          </p:cNvPr>
          <p:cNvSpPr txBox="1"/>
          <p:nvPr/>
        </p:nvSpPr>
        <p:spPr>
          <a:xfrm>
            <a:off x="5758543" y="5430196"/>
            <a:ext cx="2191657" cy="474068"/>
          </a:xfrm>
          <a:prstGeom prst="rect">
            <a:avLst/>
          </a:prstGeom>
          <a:solidFill>
            <a:schemeClr val="bg1"/>
          </a:solidFill>
        </p:spPr>
        <p:txBody>
          <a:bodyPr wrap="square" lIns="180000" tIns="144000" rIns="144000" bIns="144000" rtlCol="0">
            <a:spAutoFit/>
          </a:bodyPr>
          <a:lstStyle/>
          <a:p>
            <a:pPr>
              <a:lnSpc>
                <a:spcPct val="107000"/>
              </a:lnSpc>
            </a:pPr>
            <a:r>
              <a:rPr lang="de-DE" sz="1200" dirty="0"/>
              <a:t>Aires de </a:t>
            </a:r>
            <a:r>
              <a:rPr lang="de-DE" sz="1200" dirty="0" err="1"/>
              <a:t>mise</a:t>
            </a:r>
            <a:r>
              <a:rPr lang="de-DE" sz="1200" dirty="0"/>
              <a:t> en </a:t>
            </a:r>
            <a:r>
              <a:rPr lang="de-DE" sz="1200" dirty="0" err="1"/>
              <a:t>réseau</a:t>
            </a:r>
            <a:endParaRPr lang="de-DE" sz="1200" dirty="0"/>
          </a:p>
        </p:txBody>
      </p:sp>
      <p:sp>
        <p:nvSpPr>
          <p:cNvPr id="9" name="Textfeld 8">
            <a:extLst>
              <a:ext uri="{FF2B5EF4-FFF2-40B4-BE49-F238E27FC236}">
                <a16:creationId xmlns:a16="http://schemas.microsoft.com/office/drawing/2014/main" id="{AE1D2F4F-9A2F-9D5F-BD30-F2ECDA9498EA}"/>
              </a:ext>
            </a:extLst>
          </p:cNvPr>
          <p:cNvSpPr txBox="1"/>
          <p:nvPr/>
        </p:nvSpPr>
        <p:spPr>
          <a:xfrm>
            <a:off x="3156857" y="5132217"/>
            <a:ext cx="2601686" cy="916625"/>
          </a:xfrm>
          <a:prstGeom prst="rect">
            <a:avLst/>
          </a:prstGeom>
          <a:solidFill>
            <a:schemeClr val="bg1"/>
          </a:solidFill>
        </p:spPr>
        <p:txBody>
          <a:bodyPr wrap="square" lIns="180000" tIns="144000" rIns="144000" bIns="144000" rtlCol="0">
            <a:spAutoFit/>
          </a:bodyPr>
          <a:lstStyle/>
          <a:p>
            <a:pPr>
              <a:spcBef>
                <a:spcPts val="50"/>
              </a:spcBef>
              <a:tabLst>
                <a:tab pos="0" algn="l"/>
              </a:tabLst>
            </a:pPr>
            <a:r>
              <a:rPr lang="de-DE" sz="1200" dirty="0"/>
              <a:t>Biotopes-relais</a:t>
            </a:r>
          </a:p>
          <a:p>
            <a:pPr>
              <a:spcBef>
                <a:spcPts val="50"/>
              </a:spcBef>
              <a:tabLst>
                <a:tab pos="0" algn="l"/>
              </a:tabLst>
            </a:pPr>
            <a:endParaRPr lang="de-DE" sz="300" dirty="0"/>
          </a:p>
          <a:p>
            <a:pPr>
              <a:spcBef>
                <a:spcPts val="50"/>
              </a:spcBef>
              <a:tabLst>
                <a:tab pos="0" algn="l"/>
              </a:tabLst>
            </a:pPr>
            <a:r>
              <a:rPr lang="de-DE" sz="1200" dirty="0" err="1"/>
              <a:t>Mesures</a:t>
            </a:r>
            <a:r>
              <a:rPr lang="de-DE" sz="1200" dirty="0"/>
              <a:t> de </a:t>
            </a:r>
            <a:r>
              <a:rPr lang="de-DE" sz="1200" dirty="0" err="1"/>
              <a:t>conservation</a:t>
            </a:r>
            <a:r>
              <a:rPr lang="de-DE" sz="1200" dirty="0"/>
              <a:t> des </a:t>
            </a:r>
            <a:r>
              <a:rPr lang="de-DE" sz="1200" dirty="0" err="1"/>
              <a:t>espèces</a:t>
            </a:r>
            <a:endParaRPr lang="de-DE" sz="1200" dirty="0"/>
          </a:p>
        </p:txBody>
      </p:sp>
    </p:spTree>
    <p:extLst>
      <p:ext uri="{BB962C8B-B14F-4D97-AF65-F5344CB8AC3E}">
        <p14:creationId xmlns:p14="http://schemas.microsoft.com/office/powerpoint/2010/main" val="35574093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928B0-80BD-433C-D1B2-5D8498D0AF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BE44296-8425-0577-CA63-8FA8D68480D5}"/>
              </a:ext>
            </a:extLst>
          </p:cNvPr>
          <p:cNvSpPr>
            <a:spLocks noGrp="1"/>
          </p:cNvSpPr>
          <p:nvPr>
            <p:ph type="title"/>
          </p:nvPr>
        </p:nvSpPr>
        <p:spPr/>
        <p:txBody>
          <a:bodyPr/>
          <a:lstStyle/>
          <a:p>
            <a:r>
              <a:rPr lang="fr-CH" dirty="0"/>
              <a:t>L‘infrastructure écologique et son importance</a:t>
            </a:r>
            <a:endParaRPr lang="de-CH" dirty="0"/>
          </a:p>
        </p:txBody>
      </p:sp>
      <p:sp>
        <p:nvSpPr>
          <p:cNvPr id="3" name="Textplatzhalter 22">
            <a:extLst>
              <a:ext uri="{FF2B5EF4-FFF2-40B4-BE49-F238E27FC236}">
                <a16:creationId xmlns:a16="http://schemas.microsoft.com/office/drawing/2014/main" id="{129143B7-A95F-67F5-B926-2E4C776C5AC1}"/>
              </a:ext>
            </a:extLst>
          </p:cNvPr>
          <p:cNvSpPr txBox="1">
            <a:spLocks/>
          </p:cNvSpPr>
          <p:nvPr/>
        </p:nvSpPr>
        <p:spPr>
          <a:xfrm>
            <a:off x="3397250" y="6098778"/>
            <a:ext cx="5397500" cy="654989"/>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sz="1200" dirty="0" err="1"/>
              <a:t>Les</a:t>
            </a:r>
            <a:r>
              <a:rPr lang="de-CH" sz="1200" dirty="0"/>
              <a:t> </a:t>
            </a:r>
            <a:r>
              <a:rPr lang="de-CH" sz="1200" dirty="0" err="1"/>
              <a:t>trois</a:t>
            </a:r>
            <a:r>
              <a:rPr lang="de-CH" sz="1200" dirty="0"/>
              <a:t> </a:t>
            </a:r>
            <a:r>
              <a:rPr lang="de-CH" sz="1200" dirty="0" err="1"/>
              <a:t>piliers</a:t>
            </a:r>
            <a:r>
              <a:rPr lang="de-CH" sz="1200" dirty="0"/>
              <a:t> de la </a:t>
            </a:r>
            <a:r>
              <a:rPr lang="de-CH" sz="1200" dirty="0" err="1"/>
              <a:t>protection</a:t>
            </a:r>
            <a:r>
              <a:rPr lang="de-CH" sz="1200" dirty="0"/>
              <a:t> de la </a:t>
            </a:r>
            <a:r>
              <a:rPr lang="de-CH" sz="1200" dirty="0" err="1"/>
              <a:t>biodiversité</a:t>
            </a:r>
            <a:r>
              <a:rPr lang="de-CH" sz="1200" dirty="0"/>
              <a:t>: la </a:t>
            </a:r>
            <a:r>
              <a:rPr lang="de-CH" sz="1200" dirty="0" err="1"/>
              <a:t>protection</a:t>
            </a:r>
            <a:r>
              <a:rPr lang="de-CH" sz="1200" dirty="0"/>
              <a:t> des </a:t>
            </a:r>
            <a:r>
              <a:rPr lang="de-CH" sz="1200" dirty="0" err="1"/>
              <a:t>habitats</a:t>
            </a:r>
            <a:r>
              <a:rPr lang="de-CH" sz="1200" dirty="0"/>
              <a:t>, des </a:t>
            </a:r>
            <a:r>
              <a:rPr lang="de-CH" sz="1200" dirty="0" err="1"/>
              <a:t>sites</a:t>
            </a:r>
            <a:r>
              <a:rPr lang="de-CH" sz="1200" dirty="0"/>
              <a:t> et des </a:t>
            </a:r>
            <a:r>
              <a:rPr lang="de-CH" sz="1200" dirty="0" err="1"/>
              <a:t>espèces</a:t>
            </a:r>
            <a:endParaRPr lang="de-CH" sz="1200" dirty="0"/>
          </a:p>
        </p:txBody>
      </p:sp>
      <p:sp>
        <p:nvSpPr>
          <p:cNvPr id="16" name="Trapez 15">
            <a:extLst>
              <a:ext uri="{FF2B5EF4-FFF2-40B4-BE49-F238E27FC236}">
                <a16:creationId xmlns:a16="http://schemas.microsoft.com/office/drawing/2014/main" id="{3088E7DA-7571-58B8-73C9-F24561A4350D}"/>
              </a:ext>
            </a:extLst>
          </p:cNvPr>
          <p:cNvSpPr/>
          <p:nvPr/>
        </p:nvSpPr>
        <p:spPr>
          <a:xfrm>
            <a:off x="3397250" y="4673600"/>
            <a:ext cx="5400000" cy="1425178"/>
          </a:xfrm>
          <a:prstGeom prst="trapezoid">
            <a:avLst>
              <a:gd name="adj" fmla="val 57732"/>
            </a:avLst>
          </a:prstGeom>
          <a:solidFill>
            <a:srgbClr val="006E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dirty="0"/>
          </a:p>
        </p:txBody>
      </p:sp>
      <p:sp>
        <p:nvSpPr>
          <p:cNvPr id="17" name="Trapez 16">
            <a:extLst>
              <a:ext uri="{FF2B5EF4-FFF2-40B4-BE49-F238E27FC236}">
                <a16:creationId xmlns:a16="http://schemas.microsoft.com/office/drawing/2014/main" id="{04CA220A-A3E6-A26B-4A7F-88CB55F8B766}"/>
              </a:ext>
            </a:extLst>
          </p:cNvPr>
          <p:cNvSpPr/>
          <p:nvPr/>
        </p:nvSpPr>
        <p:spPr>
          <a:xfrm>
            <a:off x="4296000" y="3233908"/>
            <a:ext cx="3600000" cy="1410664"/>
          </a:xfrm>
          <a:prstGeom prst="trapezoid">
            <a:avLst>
              <a:gd name="adj" fmla="val 57527"/>
            </a:avLst>
          </a:prstGeom>
          <a:solidFill>
            <a:srgbClr val="50AA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dirty="0"/>
          </a:p>
        </p:txBody>
      </p:sp>
      <p:sp>
        <p:nvSpPr>
          <p:cNvPr id="18" name="Gleichschenkliges Dreieck 14">
            <a:extLst>
              <a:ext uri="{FF2B5EF4-FFF2-40B4-BE49-F238E27FC236}">
                <a16:creationId xmlns:a16="http://schemas.microsoft.com/office/drawing/2014/main" id="{0683AF7E-B6D5-EE2C-6FFC-966DB4166945}"/>
              </a:ext>
            </a:extLst>
          </p:cNvPr>
          <p:cNvSpPr/>
          <p:nvPr/>
        </p:nvSpPr>
        <p:spPr>
          <a:xfrm>
            <a:off x="5196000" y="1853120"/>
            <a:ext cx="1800000" cy="1357314"/>
          </a:xfrm>
          <a:prstGeom prst="triangle">
            <a:avLst>
              <a:gd name="adj" fmla="val 50220"/>
            </a:avLst>
          </a:prstGeom>
          <a:solidFill>
            <a:srgbClr val="7D7D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CH" dirty="0"/>
          </a:p>
        </p:txBody>
      </p:sp>
      <p:sp>
        <p:nvSpPr>
          <p:cNvPr id="19" name="Textfeld 18">
            <a:extLst>
              <a:ext uri="{FF2B5EF4-FFF2-40B4-BE49-F238E27FC236}">
                <a16:creationId xmlns:a16="http://schemas.microsoft.com/office/drawing/2014/main" id="{F5DAC3CE-56EF-A8A0-9B1C-40FD751F0C32}"/>
              </a:ext>
            </a:extLst>
          </p:cNvPr>
          <p:cNvSpPr txBox="1"/>
          <p:nvPr/>
        </p:nvSpPr>
        <p:spPr>
          <a:xfrm>
            <a:off x="3599544" y="2192722"/>
            <a:ext cx="1800000" cy="613978"/>
          </a:xfrm>
          <a:prstGeom prst="rect">
            <a:avLst/>
          </a:prstGeom>
          <a:noFill/>
          <a:ln>
            <a:noFill/>
          </a:ln>
        </p:spPr>
        <p:txBody>
          <a:bodyPr wrap="square" lIns="180000" tIns="144000" rIns="144000" bIns="144000" rtlCol="0">
            <a:spAutoFit/>
          </a:bodyPr>
          <a:lstStyle/>
          <a:p>
            <a:pPr algn="ctr"/>
            <a:r>
              <a:rPr lang="de-DE" sz="2100" b="1" dirty="0" err="1">
                <a:solidFill>
                  <a:srgbClr val="7D7D7D"/>
                </a:solidFill>
              </a:rPr>
              <a:t>Espèces</a:t>
            </a:r>
            <a:endParaRPr lang="de-DE" sz="2100" b="1" dirty="0">
              <a:solidFill>
                <a:srgbClr val="7D7D7D"/>
              </a:solidFill>
            </a:endParaRPr>
          </a:p>
        </p:txBody>
      </p:sp>
      <p:sp>
        <p:nvSpPr>
          <p:cNvPr id="20" name="Textfeld 19">
            <a:extLst>
              <a:ext uri="{FF2B5EF4-FFF2-40B4-BE49-F238E27FC236}">
                <a16:creationId xmlns:a16="http://schemas.microsoft.com/office/drawing/2014/main" id="{3B0F1629-F1A6-D03D-2802-1B7FB1C45A0E}"/>
              </a:ext>
            </a:extLst>
          </p:cNvPr>
          <p:cNvSpPr txBox="1"/>
          <p:nvPr/>
        </p:nvSpPr>
        <p:spPr>
          <a:xfrm>
            <a:off x="2699544" y="3458377"/>
            <a:ext cx="1800000" cy="613978"/>
          </a:xfrm>
          <a:prstGeom prst="rect">
            <a:avLst/>
          </a:prstGeom>
          <a:noFill/>
          <a:ln>
            <a:noFill/>
          </a:ln>
        </p:spPr>
        <p:txBody>
          <a:bodyPr wrap="square" lIns="180000" tIns="144000" rIns="144000" bIns="144000" rtlCol="0">
            <a:spAutoFit/>
          </a:bodyPr>
          <a:lstStyle/>
          <a:p>
            <a:pPr algn="ctr"/>
            <a:r>
              <a:rPr lang="de-DE" sz="2100" b="1" dirty="0">
                <a:solidFill>
                  <a:srgbClr val="50AA28"/>
                </a:solidFill>
              </a:rPr>
              <a:t>Sites</a:t>
            </a:r>
          </a:p>
        </p:txBody>
      </p:sp>
      <p:sp>
        <p:nvSpPr>
          <p:cNvPr id="21" name="Textfeld 20">
            <a:extLst>
              <a:ext uri="{FF2B5EF4-FFF2-40B4-BE49-F238E27FC236}">
                <a16:creationId xmlns:a16="http://schemas.microsoft.com/office/drawing/2014/main" id="{EBD953B6-B28A-D6E9-AA55-F38E27A1B463}"/>
              </a:ext>
            </a:extLst>
          </p:cNvPr>
          <p:cNvSpPr txBox="1"/>
          <p:nvPr/>
        </p:nvSpPr>
        <p:spPr>
          <a:xfrm>
            <a:off x="1799544" y="4894491"/>
            <a:ext cx="1800000" cy="613978"/>
          </a:xfrm>
          <a:prstGeom prst="rect">
            <a:avLst/>
          </a:prstGeom>
          <a:noFill/>
          <a:ln>
            <a:noFill/>
          </a:ln>
        </p:spPr>
        <p:txBody>
          <a:bodyPr wrap="square" lIns="180000" tIns="144000" rIns="144000" bIns="144000" rtlCol="0">
            <a:spAutoFit/>
          </a:bodyPr>
          <a:lstStyle/>
          <a:p>
            <a:pPr algn="ctr"/>
            <a:r>
              <a:rPr lang="de-DE" sz="2100" b="1" dirty="0">
                <a:solidFill>
                  <a:srgbClr val="006EAA"/>
                </a:solidFill>
              </a:rPr>
              <a:t>Habitats</a:t>
            </a:r>
          </a:p>
        </p:txBody>
      </p:sp>
      <p:pic>
        <p:nvPicPr>
          <p:cNvPr id="22" name="Bild 20" descr="bird-silhouette-flying grau.png">
            <a:extLst>
              <a:ext uri="{FF2B5EF4-FFF2-40B4-BE49-F238E27FC236}">
                <a16:creationId xmlns:a16="http://schemas.microsoft.com/office/drawing/2014/main" id="{3F26CB8C-6306-462E-5145-3A4288EC367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186185" y="2195627"/>
            <a:ext cx="709815" cy="571433"/>
          </a:xfrm>
          <a:prstGeom prst="rect">
            <a:avLst/>
          </a:prstGeom>
        </p:spPr>
      </p:pic>
      <p:pic>
        <p:nvPicPr>
          <p:cNvPr id="23" name="Bild 24" descr="Schild Natuschutzgebiete Kleeblatt.gif">
            <a:extLst>
              <a:ext uri="{FF2B5EF4-FFF2-40B4-BE49-F238E27FC236}">
                <a16:creationId xmlns:a16="http://schemas.microsoft.com/office/drawing/2014/main" id="{43FF640B-8F72-A738-018A-07C0444A545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54957" y="3426785"/>
            <a:ext cx="739793" cy="814452"/>
          </a:xfrm>
          <a:prstGeom prst="rect">
            <a:avLst/>
          </a:prstGeom>
        </p:spPr>
      </p:pic>
      <p:pic>
        <p:nvPicPr>
          <p:cNvPr id="24" name="Bild 21" descr="Schutzmassnahmen.png">
            <a:extLst>
              <a:ext uri="{FF2B5EF4-FFF2-40B4-BE49-F238E27FC236}">
                <a16:creationId xmlns:a16="http://schemas.microsoft.com/office/drawing/2014/main" id="{A2B55CE9-67E8-6115-18C1-6A639236B44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794750" y="4935284"/>
            <a:ext cx="978977" cy="731131"/>
          </a:xfrm>
          <a:prstGeom prst="rect">
            <a:avLst/>
          </a:prstGeom>
        </p:spPr>
      </p:pic>
      <p:sp>
        <p:nvSpPr>
          <p:cNvPr id="25" name="Textfeld 24">
            <a:extLst>
              <a:ext uri="{FF2B5EF4-FFF2-40B4-BE49-F238E27FC236}">
                <a16:creationId xmlns:a16="http://schemas.microsoft.com/office/drawing/2014/main" id="{09FF73A1-719E-5776-CE36-2E7D6E4394BA}"/>
              </a:ext>
            </a:extLst>
          </p:cNvPr>
          <p:cNvSpPr txBox="1"/>
          <p:nvPr/>
        </p:nvSpPr>
        <p:spPr>
          <a:xfrm>
            <a:off x="4927486" y="3492440"/>
            <a:ext cx="2337027" cy="937143"/>
          </a:xfrm>
          <a:prstGeom prst="rect">
            <a:avLst/>
          </a:prstGeom>
          <a:noFill/>
        </p:spPr>
        <p:txBody>
          <a:bodyPr wrap="square" lIns="180000" tIns="144000" rIns="144000" bIns="144000" rtlCol="0">
            <a:spAutoFit/>
          </a:bodyPr>
          <a:lstStyle/>
          <a:p>
            <a:pPr algn="ctr"/>
            <a:r>
              <a:rPr lang="de-DE" sz="2100" dirty="0">
                <a:solidFill>
                  <a:schemeClr val="bg1"/>
                </a:solidFill>
              </a:rPr>
              <a:t>Infrastructure </a:t>
            </a:r>
            <a:r>
              <a:rPr lang="de-DE" sz="2100" dirty="0" err="1">
                <a:solidFill>
                  <a:schemeClr val="bg1"/>
                </a:solidFill>
              </a:rPr>
              <a:t>écologique</a:t>
            </a:r>
            <a:endParaRPr lang="de-DE" sz="2100" dirty="0">
              <a:solidFill>
                <a:schemeClr val="bg1"/>
              </a:solidFill>
            </a:endParaRPr>
          </a:p>
        </p:txBody>
      </p:sp>
      <p:pic>
        <p:nvPicPr>
          <p:cNvPr id="26" name="Grafik 25">
            <a:extLst>
              <a:ext uri="{FF2B5EF4-FFF2-40B4-BE49-F238E27FC236}">
                <a16:creationId xmlns:a16="http://schemas.microsoft.com/office/drawing/2014/main" id="{D4618242-E298-0D11-B89B-6F296152D677}"/>
              </a:ext>
            </a:extLst>
          </p:cNvPr>
          <p:cNvPicPr>
            <a:picLocks noChangeAspect="1"/>
          </p:cNvPicPr>
          <p:nvPr/>
        </p:nvPicPr>
        <p:blipFill>
          <a:blip r:embed="rId6"/>
          <a:stretch>
            <a:fillRect/>
          </a:stretch>
        </p:blipFill>
        <p:spPr>
          <a:xfrm>
            <a:off x="7982612" y="5589328"/>
            <a:ext cx="595579" cy="446684"/>
          </a:xfrm>
          <a:prstGeom prst="rect">
            <a:avLst/>
          </a:prstGeom>
        </p:spPr>
      </p:pic>
    </p:spTree>
    <p:extLst>
      <p:ext uri="{BB962C8B-B14F-4D97-AF65-F5344CB8AC3E}">
        <p14:creationId xmlns:p14="http://schemas.microsoft.com/office/powerpoint/2010/main" val="375831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000026-8AEB-E190-5FC4-5D892B29AA4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5DA85B-F722-C210-5BFE-825697C16B4C}"/>
              </a:ext>
            </a:extLst>
          </p:cNvPr>
          <p:cNvSpPr>
            <a:spLocks noGrp="1"/>
          </p:cNvSpPr>
          <p:nvPr>
            <p:ph type="title"/>
          </p:nvPr>
        </p:nvSpPr>
        <p:spPr>
          <a:xfrm>
            <a:off x="606425" y="759222"/>
            <a:ext cx="10468804" cy="672732"/>
          </a:xfrm>
        </p:spPr>
        <p:txBody>
          <a:bodyPr/>
          <a:lstStyle/>
          <a:p>
            <a:r>
              <a:rPr lang="fr-CH" dirty="0"/>
              <a:t>L‘infrastructure écologique et son importance</a:t>
            </a:r>
            <a:endParaRPr lang="de-CH" dirty="0"/>
          </a:p>
        </p:txBody>
      </p:sp>
      <p:sp>
        <p:nvSpPr>
          <p:cNvPr id="3" name="Inhaltsplatzhalter 2">
            <a:extLst>
              <a:ext uri="{FF2B5EF4-FFF2-40B4-BE49-F238E27FC236}">
                <a16:creationId xmlns:a16="http://schemas.microsoft.com/office/drawing/2014/main" id="{E88F5DCA-01EF-92E7-791F-DCD2CDA7789E}"/>
              </a:ext>
            </a:extLst>
          </p:cNvPr>
          <p:cNvSpPr>
            <a:spLocks noGrp="1"/>
          </p:cNvSpPr>
          <p:nvPr>
            <p:ph idx="1"/>
          </p:nvPr>
        </p:nvSpPr>
        <p:spPr>
          <a:xfrm>
            <a:off x="606425" y="2287077"/>
            <a:ext cx="5489575" cy="4362386"/>
          </a:xfrm>
        </p:spPr>
        <p:txBody>
          <a:bodyPr/>
          <a:lstStyle/>
          <a:p>
            <a:r>
              <a:rPr lang="fr-CH" dirty="0"/>
              <a:t>Principes pour un réseau du vivant efficient: </a:t>
            </a:r>
          </a:p>
          <a:p>
            <a:endParaRPr lang="de-CH" dirty="0"/>
          </a:p>
          <a:p>
            <a:endParaRPr lang="de-CH" dirty="0"/>
          </a:p>
          <a:p>
            <a:pPr lvl="2"/>
            <a:r>
              <a:rPr lang="fr-CH" dirty="0"/>
              <a:t>Les espèces ont besoin d’habitats spécifiques </a:t>
            </a:r>
          </a:p>
          <a:p>
            <a:pPr lvl="2"/>
            <a:r>
              <a:rPr lang="fr-CH" dirty="0"/>
              <a:t>Il faut de l’espace pour les populations </a:t>
            </a:r>
          </a:p>
          <a:p>
            <a:pPr lvl="2"/>
            <a:r>
              <a:rPr lang="fr-CH" dirty="0"/>
              <a:t>Mettre en réseau les bons éléments </a:t>
            </a:r>
          </a:p>
          <a:p>
            <a:pPr lvl="2"/>
            <a:endParaRPr lang="de-CH" dirty="0"/>
          </a:p>
        </p:txBody>
      </p:sp>
      <p:sp>
        <p:nvSpPr>
          <p:cNvPr id="9" name="Textplatzhalter 8">
            <a:extLst>
              <a:ext uri="{FF2B5EF4-FFF2-40B4-BE49-F238E27FC236}">
                <a16:creationId xmlns:a16="http://schemas.microsoft.com/office/drawing/2014/main" id="{7584ECB4-0F31-249D-C234-F915E125289B}"/>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1C8BB31C-1B05-217A-E39A-13E115AEE068}"/>
              </a:ext>
            </a:extLst>
          </p:cNvPr>
          <p:cNvSpPr>
            <a:spLocks noGrp="1"/>
          </p:cNvSpPr>
          <p:nvPr>
            <p:ph type="body" sz="quarter" idx="21"/>
          </p:nvPr>
        </p:nvSpPr>
        <p:spPr/>
        <p:txBody>
          <a:bodyPr/>
          <a:lstStyle/>
          <a:p>
            <a:endParaRPr lang="de-CH"/>
          </a:p>
        </p:txBody>
      </p:sp>
      <p:pic>
        <p:nvPicPr>
          <p:cNvPr id="4" name="Grafik 3">
            <a:extLst>
              <a:ext uri="{FF2B5EF4-FFF2-40B4-BE49-F238E27FC236}">
                <a16:creationId xmlns:a16="http://schemas.microsoft.com/office/drawing/2014/main" id="{4C23ACFA-1876-97D7-BC74-877C86E61EA1}"/>
              </a:ext>
            </a:extLst>
          </p:cNvPr>
          <p:cNvPicPr>
            <a:picLocks noChangeAspect="1"/>
          </p:cNvPicPr>
          <p:nvPr/>
        </p:nvPicPr>
        <p:blipFill>
          <a:blip r:embed="rId3">
            <a:extLst>
              <a:ext uri="{28A0092B-C50C-407E-A947-70E740481C1C}">
                <a14:useLocalDpi xmlns:a14="http://schemas.microsoft.com/office/drawing/2010/main" val="0"/>
              </a:ext>
            </a:extLst>
          </a:blip>
          <a:srcRect r="3114" b="1552"/>
          <a:stretch/>
        </p:blipFill>
        <p:spPr>
          <a:xfrm>
            <a:off x="6985670" y="5089019"/>
            <a:ext cx="1574801" cy="1600200"/>
          </a:xfrm>
          <a:prstGeom prst="rect">
            <a:avLst/>
          </a:prstGeom>
        </p:spPr>
      </p:pic>
      <p:pic>
        <p:nvPicPr>
          <p:cNvPr id="6" name="Grafik 5">
            <a:extLst>
              <a:ext uri="{FF2B5EF4-FFF2-40B4-BE49-F238E27FC236}">
                <a16:creationId xmlns:a16="http://schemas.microsoft.com/office/drawing/2014/main" id="{FA3886C8-FEEC-BA58-54C2-CB83AB787DB8}"/>
              </a:ext>
            </a:extLst>
          </p:cNvPr>
          <p:cNvPicPr>
            <a:picLocks noChangeAspect="1"/>
          </p:cNvPicPr>
          <p:nvPr/>
        </p:nvPicPr>
        <p:blipFill>
          <a:blip r:embed="rId4">
            <a:extLst>
              <a:ext uri="{28A0092B-C50C-407E-A947-70E740481C1C}">
                <a14:useLocalDpi xmlns:a14="http://schemas.microsoft.com/office/drawing/2010/main" val="0"/>
              </a:ext>
            </a:extLst>
          </a:blip>
          <a:srcRect l="19617" r="19617"/>
          <a:stretch/>
        </p:blipFill>
        <p:spPr>
          <a:xfrm>
            <a:off x="8663700" y="5089019"/>
            <a:ext cx="1676399" cy="1600200"/>
          </a:xfrm>
          <a:prstGeom prst="rect">
            <a:avLst/>
          </a:prstGeom>
        </p:spPr>
      </p:pic>
      <p:pic>
        <p:nvPicPr>
          <p:cNvPr id="8" name="Grafik 7" descr="Ein Bild, das Vogel, draußen, sitzen, Himmel enthält.&#10;&#10;Automatisch generierte Beschreibung">
            <a:extLst>
              <a:ext uri="{FF2B5EF4-FFF2-40B4-BE49-F238E27FC236}">
                <a16:creationId xmlns:a16="http://schemas.microsoft.com/office/drawing/2014/main" id="{5D74BCD8-24B7-722D-F141-BC944A942CC1}"/>
              </a:ext>
            </a:extLst>
          </p:cNvPr>
          <p:cNvPicPr>
            <a:picLocks noChangeAspect="1"/>
          </p:cNvPicPr>
          <p:nvPr/>
        </p:nvPicPr>
        <p:blipFill>
          <a:blip r:embed="rId5">
            <a:extLst>
              <a:ext uri="{28A0092B-C50C-407E-A947-70E740481C1C}">
                <a14:useLocalDpi xmlns:a14="http://schemas.microsoft.com/office/drawing/2010/main" val="0"/>
              </a:ext>
            </a:extLst>
          </a:blip>
          <a:srcRect l="22282" t="17615" r="36226" b="16605"/>
          <a:stretch/>
        </p:blipFill>
        <p:spPr>
          <a:xfrm>
            <a:off x="6985670" y="1638062"/>
            <a:ext cx="1562100" cy="1651000"/>
          </a:xfrm>
          <a:prstGeom prst="rect">
            <a:avLst/>
          </a:prstGeom>
        </p:spPr>
      </p:pic>
      <p:pic>
        <p:nvPicPr>
          <p:cNvPr id="11" name="Bild 2" descr="Bildschirmfoto 2016-09-10 um 19.47.36.png">
            <a:extLst>
              <a:ext uri="{FF2B5EF4-FFF2-40B4-BE49-F238E27FC236}">
                <a16:creationId xmlns:a16="http://schemas.microsoft.com/office/drawing/2014/main" id="{2E674743-E0F2-B816-F4A1-0ACEB85423C4}"/>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656390" y="3400065"/>
            <a:ext cx="1634159" cy="1617002"/>
          </a:xfrm>
          <a:prstGeom prst="rect">
            <a:avLst/>
          </a:prstGeom>
        </p:spPr>
      </p:pic>
      <p:pic>
        <p:nvPicPr>
          <p:cNvPr id="13" name="Grafik 12">
            <a:extLst>
              <a:ext uri="{FF2B5EF4-FFF2-40B4-BE49-F238E27FC236}">
                <a16:creationId xmlns:a16="http://schemas.microsoft.com/office/drawing/2014/main" id="{FF26A9C1-1FFD-FC2B-CC5F-DCAF82012243}"/>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brightnessContrast bright="23000" contrast="19000"/>
                    </a14:imgEffect>
                  </a14:imgLayer>
                </a14:imgProps>
              </a:ext>
              <a:ext uri="{28A0092B-C50C-407E-A947-70E740481C1C}">
                <a14:useLocalDpi xmlns:a14="http://schemas.microsoft.com/office/drawing/2010/main"/>
              </a:ext>
            </a:extLst>
          </a:blip>
          <a:srcRect/>
          <a:stretch/>
        </p:blipFill>
        <p:spPr>
          <a:xfrm>
            <a:off x="6975608" y="3388618"/>
            <a:ext cx="1572162" cy="1600845"/>
          </a:xfrm>
          <a:prstGeom prst="rect">
            <a:avLst/>
          </a:prstGeom>
        </p:spPr>
      </p:pic>
      <p:pic>
        <p:nvPicPr>
          <p:cNvPr id="14" name="Bild 1" descr="Bildschirmfoto 2016-09-10 um 19.46.32.png">
            <a:extLst>
              <a:ext uri="{FF2B5EF4-FFF2-40B4-BE49-F238E27FC236}">
                <a16:creationId xmlns:a16="http://schemas.microsoft.com/office/drawing/2014/main" id="{0C25DBB7-977A-A81B-B6EC-1CCF329D65CD}"/>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a:stretch/>
        </p:blipFill>
        <p:spPr>
          <a:xfrm>
            <a:off x="8620577" y="1668799"/>
            <a:ext cx="1681423" cy="1620263"/>
          </a:xfrm>
          <a:prstGeom prst="rect">
            <a:avLst/>
          </a:prstGeom>
        </p:spPr>
      </p:pic>
    </p:spTree>
    <p:extLst>
      <p:ext uri="{BB962C8B-B14F-4D97-AF65-F5344CB8AC3E}">
        <p14:creationId xmlns:p14="http://schemas.microsoft.com/office/powerpoint/2010/main" val="27839333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B344D1-C76B-188E-58AF-C5F00E3599AB}"/>
              </a:ext>
            </a:extLst>
          </p:cNvPr>
          <p:cNvSpPr>
            <a:spLocks noGrp="1"/>
          </p:cNvSpPr>
          <p:nvPr>
            <p:ph type="title"/>
          </p:nvPr>
        </p:nvSpPr>
        <p:spPr/>
        <p:txBody>
          <a:bodyPr/>
          <a:lstStyle/>
          <a:p>
            <a:r>
              <a:rPr lang="fr-CH" dirty="0"/>
              <a:t>IE: les espèces ont besoin d‘habitats spécifiques</a:t>
            </a:r>
            <a:endParaRPr lang="de-CH" dirty="0"/>
          </a:p>
        </p:txBody>
      </p:sp>
      <p:sp>
        <p:nvSpPr>
          <p:cNvPr id="3" name="Inhaltsplatzhalter 2">
            <a:extLst>
              <a:ext uri="{FF2B5EF4-FFF2-40B4-BE49-F238E27FC236}">
                <a16:creationId xmlns:a16="http://schemas.microsoft.com/office/drawing/2014/main" id="{E20C098D-843D-115F-2BC3-D4BECDC73922}"/>
              </a:ext>
            </a:extLst>
          </p:cNvPr>
          <p:cNvSpPr>
            <a:spLocks noGrp="1"/>
          </p:cNvSpPr>
          <p:nvPr>
            <p:ph idx="1"/>
          </p:nvPr>
        </p:nvSpPr>
        <p:spPr>
          <a:xfrm>
            <a:off x="606425" y="2495614"/>
            <a:ext cx="4986775" cy="4362386"/>
          </a:xfrm>
        </p:spPr>
        <p:txBody>
          <a:bodyPr/>
          <a:lstStyle/>
          <a:p>
            <a:pPr>
              <a:lnSpc>
                <a:spcPct val="100000"/>
              </a:lnSpc>
            </a:pPr>
            <a:r>
              <a:rPr lang="fr-CH" dirty="0"/>
              <a:t>La présence d’espèces animales et végétales détermine la délimitation des aires centrales et de mise en réseau!</a:t>
            </a:r>
          </a:p>
          <a:p>
            <a:pPr>
              <a:lnSpc>
                <a:spcPct val="100000"/>
              </a:lnSpc>
            </a:pPr>
            <a:endParaRPr lang="fr-CH" dirty="0"/>
          </a:p>
          <a:p>
            <a:pPr>
              <a:lnSpc>
                <a:spcPct val="100000"/>
              </a:lnSpc>
            </a:pPr>
            <a:r>
              <a:rPr lang="fr-CH" dirty="0"/>
              <a:t>Les exigences en matière d’habitat déterminent l’aménagement des aires. </a:t>
            </a:r>
          </a:p>
          <a:p>
            <a:pPr>
              <a:lnSpc>
                <a:spcPct val="100000"/>
              </a:lnSpc>
            </a:pPr>
            <a:endParaRPr lang="de-CH" dirty="0"/>
          </a:p>
        </p:txBody>
      </p:sp>
      <p:pic>
        <p:nvPicPr>
          <p:cNvPr id="8" name="Bildplatzhalter 7" descr="Ein Bild, das Gras, draußen, Baum, Landgebiet enthält.&#10;&#10;Automatisch generierte Beschreibung">
            <a:extLst>
              <a:ext uri="{FF2B5EF4-FFF2-40B4-BE49-F238E27FC236}">
                <a16:creationId xmlns:a16="http://schemas.microsoft.com/office/drawing/2014/main" id="{85667C9D-2A24-186A-830C-8CA8C2E1E9A0}"/>
              </a:ext>
            </a:extLst>
          </p:cNvPr>
          <p:cNvPicPr>
            <a:picLocks noGrp="1" noChangeAspect="1"/>
          </p:cNvPicPr>
          <p:nvPr>
            <p:ph type="pic" sz="quarter" idx="19"/>
          </p:nvPr>
        </p:nvPicPr>
        <p:blipFill>
          <a:blip r:embed="rId3">
            <a:extLst>
              <a:ext uri="{28A0092B-C50C-407E-A947-70E740481C1C}">
                <a14:useLocalDpi xmlns:a14="http://schemas.microsoft.com/office/drawing/2010/main" val="0"/>
              </a:ext>
            </a:extLst>
          </a:blip>
          <a:srcRect l="7121" r="7121"/>
          <a:stretch>
            <a:fillRect/>
          </a:stretch>
        </p:blipFill>
        <p:spPr>
          <a:xfrm>
            <a:off x="9574305" y="1653513"/>
            <a:ext cx="2011269" cy="2011269"/>
          </a:xfrm>
        </p:spPr>
      </p:pic>
      <p:pic>
        <p:nvPicPr>
          <p:cNvPr id="12" name="Bildplatzhalter 11" descr="Ein Bild, das Vogel, Raubvogel, Eule, Schnabel enthält.&#10;&#10;Automatisch generierte Beschreibung">
            <a:extLst>
              <a:ext uri="{FF2B5EF4-FFF2-40B4-BE49-F238E27FC236}">
                <a16:creationId xmlns:a16="http://schemas.microsoft.com/office/drawing/2014/main" id="{4C5C9F48-3099-391E-7176-7C615A0F0D7B}"/>
              </a:ext>
            </a:extLst>
          </p:cNvPr>
          <p:cNvPicPr>
            <a:picLocks noGrp="1" noChangeAspect="1"/>
          </p:cNvPicPr>
          <p:nvPr>
            <p:ph type="pic" sz="quarter" idx="18"/>
          </p:nvPr>
        </p:nvPicPr>
        <p:blipFill>
          <a:blip r:embed="rId4">
            <a:extLst>
              <a:ext uri="{28A0092B-C50C-407E-A947-70E740481C1C}">
                <a14:useLocalDpi xmlns:a14="http://schemas.microsoft.com/office/drawing/2010/main" val="0"/>
              </a:ext>
            </a:extLst>
          </a:blip>
          <a:srcRect/>
          <a:stretch>
            <a:fillRect/>
          </a:stretch>
        </p:blipFill>
        <p:spPr>
          <a:xfrm>
            <a:off x="7130329" y="1653513"/>
            <a:ext cx="2011268" cy="2011268"/>
          </a:xfrm>
        </p:spPr>
      </p:pic>
      <p:pic>
        <p:nvPicPr>
          <p:cNvPr id="5" name="Grafik 4" descr="Ein Bild, das draußen, Gras, Wolke, Himmel enthält.&#10;&#10;Automatisch generierte Beschreibung">
            <a:extLst>
              <a:ext uri="{FF2B5EF4-FFF2-40B4-BE49-F238E27FC236}">
                <a16:creationId xmlns:a16="http://schemas.microsoft.com/office/drawing/2014/main" id="{CE73DD6B-E636-6F13-B2BE-BD6C2364608A}"/>
              </a:ext>
            </a:extLst>
          </p:cNvPr>
          <p:cNvPicPr>
            <a:picLocks noChangeAspect="1"/>
          </p:cNvPicPr>
          <p:nvPr/>
        </p:nvPicPr>
        <p:blipFill rotWithShape="1">
          <a:blip r:embed="rId5">
            <a:extLst>
              <a:ext uri="{28A0092B-C50C-407E-A947-70E740481C1C}">
                <a14:useLocalDpi xmlns:a14="http://schemas.microsoft.com/office/drawing/2010/main" val="0"/>
              </a:ext>
            </a:extLst>
          </a:blip>
          <a:srcRect l="32315" t="12522" r="2028" b="-63"/>
          <a:stretch/>
        </p:blipFill>
        <p:spPr>
          <a:xfrm>
            <a:off x="9574304" y="3984844"/>
            <a:ext cx="2011270" cy="2011270"/>
          </a:xfrm>
          <a:prstGeom prst="ellipse">
            <a:avLst/>
          </a:prstGeom>
        </p:spPr>
      </p:pic>
      <p:pic>
        <p:nvPicPr>
          <p:cNvPr id="9" name="Bildplatzhalter 8" descr="Ein Bild, das Vogel, draußen, Wildleben, Spatz enthält.&#10;&#10;Automatisch generierte Beschreibung">
            <a:extLst>
              <a:ext uri="{FF2B5EF4-FFF2-40B4-BE49-F238E27FC236}">
                <a16:creationId xmlns:a16="http://schemas.microsoft.com/office/drawing/2014/main" id="{9E5BB864-74B1-44A5-40D1-5E85134814E9}"/>
              </a:ext>
            </a:extLst>
          </p:cNvPr>
          <p:cNvPicPr>
            <a:picLocks noGrp="1" noChangeAspect="1"/>
          </p:cNvPicPr>
          <p:nvPr>
            <p:ph type="pic" sz="quarter" idx="23"/>
          </p:nvPr>
        </p:nvPicPr>
        <p:blipFill>
          <a:blip r:embed="rId6">
            <a:extLst>
              <a:ext uri="{28A0092B-C50C-407E-A947-70E740481C1C}">
                <a14:useLocalDpi xmlns:a14="http://schemas.microsoft.com/office/drawing/2010/main" val="0"/>
              </a:ext>
            </a:extLst>
          </a:blip>
          <a:srcRect l="16667" r="16667"/>
          <a:stretch>
            <a:fillRect/>
          </a:stretch>
        </p:blipFill>
        <p:spPr>
          <a:xfrm>
            <a:off x="7130325" y="3984844"/>
            <a:ext cx="2011270" cy="2011270"/>
          </a:xfrm>
        </p:spPr>
      </p:pic>
    </p:spTree>
    <p:extLst>
      <p:ext uri="{BB962C8B-B14F-4D97-AF65-F5344CB8AC3E}">
        <p14:creationId xmlns:p14="http://schemas.microsoft.com/office/powerpoint/2010/main" val="2479106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49441-3D16-3E20-9F03-ED26D7DC38C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98BAAD1-1F37-8141-441C-6F9851056284}"/>
              </a:ext>
            </a:extLst>
          </p:cNvPr>
          <p:cNvSpPr>
            <a:spLocks noGrp="1"/>
          </p:cNvSpPr>
          <p:nvPr>
            <p:ph type="title"/>
          </p:nvPr>
        </p:nvSpPr>
        <p:spPr>
          <a:xfrm>
            <a:off x="606425" y="759222"/>
            <a:ext cx="10594975" cy="672732"/>
          </a:xfrm>
        </p:spPr>
        <p:txBody>
          <a:bodyPr/>
          <a:lstStyle/>
          <a:p>
            <a:r>
              <a:rPr lang="fr-CH" dirty="0"/>
              <a:t>IE: il faut de l‘espace pour les populations</a:t>
            </a:r>
            <a:endParaRPr lang="de-CH" dirty="0"/>
          </a:p>
        </p:txBody>
      </p:sp>
      <p:sp>
        <p:nvSpPr>
          <p:cNvPr id="3" name="Inhaltsplatzhalter 2">
            <a:extLst>
              <a:ext uri="{FF2B5EF4-FFF2-40B4-BE49-F238E27FC236}">
                <a16:creationId xmlns:a16="http://schemas.microsoft.com/office/drawing/2014/main" id="{7F1EE9BA-41E0-66D9-434E-9A90E7CEAA4D}"/>
              </a:ext>
            </a:extLst>
          </p:cNvPr>
          <p:cNvSpPr>
            <a:spLocks noGrp="1"/>
          </p:cNvSpPr>
          <p:nvPr>
            <p:ph idx="1"/>
          </p:nvPr>
        </p:nvSpPr>
        <p:spPr>
          <a:xfrm>
            <a:off x="606424" y="2287077"/>
            <a:ext cx="4986775" cy="4362386"/>
          </a:xfrm>
        </p:spPr>
        <p:txBody>
          <a:bodyPr/>
          <a:lstStyle/>
          <a:p>
            <a:pPr lvl="1"/>
            <a:r>
              <a:rPr lang="fr-CH" dirty="0">
                <a:latin typeface="+mn-lt"/>
              </a:rPr>
              <a:t>Les populations ont besoin d’espace: </a:t>
            </a:r>
            <a:endParaRPr lang="de-CH" dirty="0">
              <a:latin typeface="+mn-lt"/>
            </a:endParaRPr>
          </a:p>
          <a:p>
            <a:pPr>
              <a:tabLst>
                <a:tab pos="3059113" algn="l"/>
                <a:tab pos="4573588" algn="l"/>
              </a:tabLst>
            </a:pPr>
            <a:endParaRPr lang="de-CH" dirty="0"/>
          </a:p>
          <a:p>
            <a:pPr>
              <a:tabLst>
                <a:tab pos="3059113" algn="l"/>
                <a:tab pos="4573588" algn="l"/>
              </a:tabLst>
            </a:pPr>
            <a:endParaRPr lang="de-CH" dirty="0"/>
          </a:p>
          <a:p>
            <a:pPr>
              <a:tabLst>
                <a:tab pos="3059113" algn="l"/>
              </a:tabLst>
            </a:pPr>
            <a:r>
              <a:rPr lang="fr-CH" dirty="0"/>
              <a:t>Plante individuelle:  	quelques cm2</a:t>
            </a:r>
          </a:p>
          <a:p>
            <a:pPr>
              <a:tabLst>
                <a:tab pos="3059113" algn="l"/>
              </a:tabLst>
            </a:pPr>
            <a:r>
              <a:rPr lang="fr-CH" dirty="0"/>
              <a:t>Grillon champêtre: 	quelques m2 </a:t>
            </a:r>
          </a:p>
          <a:p>
            <a:pPr>
              <a:tabLst>
                <a:tab pos="3059113" algn="l"/>
              </a:tabLst>
            </a:pPr>
            <a:r>
              <a:rPr lang="fr-CH" dirty="0"/>
              <a:t>Pie-grièche écorcheur:  	1,5 - 6 ha</a:t>
            </a:r>
          </a:p>
          <a:p>
            <a:pPr>
              <a:tabLst>
                <a:tab pos="3059113" algn="l"/>
              </a:tabLst>
            </a:pPr>
            <a:r>
              <a:rPr lang="fr-CH" dirty="0"/>
              <a:t>Chevêche d’Athéna:  	5 - 17 ha</a:t>
            </a:r>
          </a:p>
          <a:p>
            <a:pPr>
              <a:tabLst>
                <a:tab pos="3059113" algn="l"/>
              </a:tabLst>
            </a:pPr>
            <a:r>
              <a:rPr lang="fr-CH" dirty="0"/>
              <a:t>Couple d’aigles royaux:  	~ 50 km2</a:t>
            </a:r>
          </a:p>
          <a:p>
            <a:endParaRPr lang="de-CH" dirty="0"/>
          </a:p>
        </p:txBody>
      </p:sp>
      <p:sp>
        <p:nvSpPr>
          <p:cNvPr id="9" name="Textplatzhalter 8">
            <a:extLst>
              <a:ext uri="{FF2B5EF4-FFF2-40B4-BE49-F238E27FC236}">
                <a16:creationId xmlns:a16="http://schemas.microsoft.com/office/drawing/2014/main" id="{CC1E8B0F-7F15-D552-A991-A251E359F0B1}"/>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3DBC068A-9020-AA48-7459-BE8B27033C56}"/>
              </a:ext>
            </a:extLst>
          </p:cNvPr>
          <p:cNvSpPr>
            <a:spLocks noGrp="1"/>
          </p:cNvSpPr>
          <p:nvPr>
            <p:ph type="body" sz="quarter" idx="21"/>
          </p:nvPr>
        </p:nvSpPr>
        <p:spPr/>
        <p:txBody>
          <a:bodyPr/>
          <a:lstStyle/>
          <a:p>
            <a:endParaRPr lang="de-CH"/>
          </a:p>
        </p:txBody>
      </p:sp>
      <p:pic>
        <p:nvPicPr>
          <p:cNvPr id="8" name="Grafik 7" descr="Ein Bild, das Baum, Screenshot, Karte, Luftfotografie enthält.&#10;&#10;Automatisch generierte Beschreibung">
            <a:extLst>
              <a:ext uri="{FF2B5EF4-FFF2-40B4-BE49-F238E27FC236}">
                <a16:creationId xmlns:a16="http://schemas.microsoft.com/office/drawing/2014/main" id="{1E80A6DF-6C21-F57F-19EE-243015C5A9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3199" y="2055099"/>
            <a:ext cx="6096000" cy="3606800"/>
          </a:xfrm>
          <a:prstGeom prst="rect">
            <a:avLst/>
          </a:prstGeom>
        </p:spPr>
      </p:pic>
      <p:sp>
        <p:nvSpPr>
          <p:cNvPr id="12" name="Inhaltsplatzhalter 2">
            <a:extLst>
              <a:ext uri="{FF2B5EF4-FFF2-40B4-BE49-F238E27FC236}">
                <a16:creationId xmlns:a16="http://schemas.microsoft.com/office/drawing/2014/main" id="{4879CA45-E0C4-9FE0-3197-E889D7A0D7FA}"/>
              </a:ext>
            </a:extLst>
          </p:cNvPr>
          <p:cNvSpPr txBox="1">
            <a:spLocks/>
          </p:cNvSpPr>
          <p:nvPr/>
        </p:nvSpPr>
        <p:spPr>
          <a:xfrm>
            <a:off x="5593199" y="5893877"/>
            <a:ext cx="4986775" cy="344065"/>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fr-CH" dirty="0"/>
              <a:t>Réseau du vivant pour la pie-grièche écorcheur au </a:t>
            </a:r>
            <a:r>
              <a:rPr lang="fr-CH" dirty="0" err="1"/>
              <a:t>Farnsberg</a:t>
            </a:r>
            <a:r>
              <a:rPr lang="fr-CH" dirty="0"/>
              <a:t> (BL)</a:t>
            </a:r>
          </a:p>
          <a:p>
            <a:pPr lvl="6"/>
            <a:endParaRPr lang="de-DE" dirty="0"/>
          </a:p>
          <a:p>
            <a:pPr lvl="6"/>
            <a:endParaRPr lang="de-CH" dirty="0"/>
          </a:p>
        </p:txBody>
      </p:sp>
    </p:spTree>
    <p:extLst>
      <p:ext uri="{BB962C8B-B14F-4D97-AF65-F5344CB8AC3E}">
        <p14:creationId xmlns:p14="http://schemas.microsoft.com/office/powerpoint/2010/main" val="296538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E882-DA5C-22ED-5CAE-884411A210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E294AE-74CE-F5DE-D30B-FFC72F463ABE}"/>
              </a:ext>
            </a:extLst>
          </p:cNvPr>
          <p:cNvSpPr>
            <a:spLocks noGrp="1"/>
          </p:cNvSpPr>
          <p:nvPr>
            <p:ph type="title"/>
          </p:nvPr>
        </p:nvSpPr>
        <p:spPr/>
        <p:txBody>
          <a:bodyPr/>
          <a:lstStyle/>
          <a:p>
            <a:r>
              <a:rPr lang="fr-CH" dirty="0"/>
              <a:t>IE: Mettre en réseau les bons éléments</a:t>
            </a:r>
            <a:endParaRPr lang="de-CH" dirty="0"/>
          </a:p>
        </p:txBody>
      </p:sp>
      <p:sp>
        <p:nvSpPr>
          <p:cNvPr id="3" name="Inhaltsplatzhalter 2">
            <a:extLst>
              <a:ext uri="{FF2B5EF4-FFF2-40B4-BE49-F238E27FC236}">
                <a16:creationId xmlns:a16="http://schemas.microsoft.com/office/drawing/2014/main" id="{ED5891F6-DE6A-4C5F-BBAD-8C6FFB59EEEB}"/>
              </a:ext>
            </a:extLst>
          </p:cNvPr>
          <p:cNvSpPr>
            <a:spLocks noGrp="1"/>
          </p:cNvSpPr>
          <p:nvPr>
            <p:ph idx="1"/>
          </p:nvPr>
        </p:nvSpPr>
        <p:spPr>
          <a:xfrm>
            <a:off x="602155" y="2361500"/>
            <a:ext cx="4986775" cy="4362386"/>
          </a:xfrm>
        </p:spPr>
        <p:txBody>
          <a:bodyPr/>
          <a:lstStyle/>
          <a:p>
            <a:pPr lvl="1"/>
            <a:r>
              <a:rPr lang="fr-CH" dirty="0">
                <a:latin typeface="+mn-lt"/>
              </a:rPr>
              <a:t>La mise en réseau signifie: </a:t>
            </a:r>
            <a:br>
              <a:rPr lang="fr-CH" dirty="0">
                <a:latin typeface="+mn-lt"/>
              </a:rPr>
            </a:br>
            <a:r>
              <a:rPr lang="fr-CH" dirty="0">
                <a:latin typeface="+mn-lt"/>
              </a:rPr>
              <a:t>permettre la mobilité</a:t>
            </a:r>
          </a:p>
          <a:p>
            <a:pPr marL="0" lvl="1" indent="0"/>
            <a:endParaRPr lang="de-CH" dirty="0">
              <a:latin typeface="+mn-lt"/>
            </a:endParaRPr>
          </a:p>
          <a:p>
            <a:pPr lvl="2"/>
            <a:r>
              <a:rPr lang="fr-CH" dirty="0"/>
              <a:t>Créer des biotopes-relais entre les aires centrales</a:t>
            </a:r>
          </a:p>
          <a:p>
            <a:pPr lvl="2"/>
            <a:r>
              <a:rPr lang="fr-CH" dirty="0"/>
              <a:t>Eliminer les obstacles</a:t>
            </a:r>
          </a:p>
          <a:p>
            <a:pPr lvl="2"/>
            <a:r>
              <a:rPr lang="fr-CH" dirty="0"/>
              <a:t>Créer des habitats à des distances atteignables</a:t>
            </a:r>
          </a:p>
          <a:p>
            <a:pPr lvl="2"/>
            <a:endParaRPr lang="de-CH" dirty="0"/>
          </a:p>
        </p:txBody>
      </p:sp>
      <p:sp>
        <p:nvSpPr>
          <p:cNvPr id="21" name="Textplatzhalter 20">
            <a:extLst>
              <a:ext uri="{FF2B5EF4-FFF2-40B4-BE49-F238E27FC236}">
                <a16:creationId xmlns:a16="http://schemas.microsoft.com/office/drawing/2014/main" id="{B52E9916-0035-A2DE-5D54-B2E3E8C17BAB}"/>
              </a:ext>
            </a:extLst>
          </p:cNvPr>
          <p:cNvSpPr>
            <a:spLocks noGrp="1"/>
          </p:cNvSpPr>
          <p:nvPr>
            <p:ph type="body" sz="quarter" idx="30"/>
          </p:nvPr>
        </p:nvSpPr>
        <p:spPr>
          <a:xfrm>
            <a:off x="6468000" y="3531600"/>
            <a:ext cx="1879200" cy="274134"/>
          </a:xfrm>
        </p:spPr>
        <p:txBody>
          <a:bodyPr/>
          <a:lstStyle/>
          <a:p>
            <a:r>
              <a:rPr lang="fr-CH" sz="1200" dirty="0"/>
              <a:t>Dispersion</a:t>
            </a:r>
          </a:p>
        </p:txBody>
      </p:sp>
      <p:sp>
        <p:nvSpPr>
          <p:cNvPr id="22" name="Textplatzhalter 21">
            <a:extLst>
              <a:ext uri="{FF2B5EF4-FFF2-40B4-BE49-F238E27FC236}">
                <a16:creationId xmlns:a16="http://schemas.microsoft.com/office/drawing/2014/main" id="{841254F3-1A8F-17D8-E861-4CA0D9628F06}"/>
              </a:ext>
            </a:extLst>
          </p:cNvPr>
          <p:cNvSpPr>
            <a:spLocks noGrp="1"/>
          </p:cNvSpPr>
          <p:nvPr>
            <p:ph type="body" sz="quarter" idx="31"/>
          </p:nvPr>
        </p:nvSpPr>
        <p:spPr>
          <a:xfrm>
            <a:off x="9093600" y="3531600"/>
            <a:ext cx="1879200" cy="274134"/>
          </a:xfrm>
        </p:spPr>
        <p:txBody>
          <a:bodyPr/>
          <a:lstStyle/>
          <a:p>
            <a:r>
              <a:rPr lang="fr-CH" sz="1200" dirty="0"/>
              <a:t>Mobilité quotidienne</a:t>
            </a:r>
          </a:p>
        </p:txBody>
      </p:sp>
      <p:sp>
        <p:nvSpPr>
          <p:cNvPr id="23" name="Textplatzhalter 22">
            <a:extLst>
              <a:ext uri="{FF2B5EF4-FFF2-40B4-BE49-F238E27FC236}">
                <a16:creationId xmlns:a16="http://schemas.microsoft.com/office/drawing/2014/main" id="{25386183-8207-9484-3882-500BDA0AFF93}"/>
              </a:ext>
            </a:extLst>
          </p:cNvPr>
          <p:cNvSpPr>
            <a:spLocks noGrp="1"/>
          </p:cNvSpPr>
          <p:nvPr>
            <p:ph type="body" sz="quarter" idx="32"/>
          </p:nvPr>
        </p:nvSpPr>
        <p:spPr>
          <a:xfrm>
            <a:off x="7718400" y="5878800"/>
            <a:ext cx="1879200" cy="274134"/>
          </a:xfrm>
        </p:spPr>
        <p:txBody>
          <a:bodyPr/>
          <a:lstStyle/>
          <a:p>
            <a:r>
              <a:rPr lang="fr-CH" sz="1200" dirty="0"/>
              <a:t>Migration saisonnière</a:t>
            </a:r>
          </a:p>
        </p:txBody>
      </p:sp>
      <p:pic>
        <p:nvPicPr>
          <p:cNvPr id="16" name="Bildplatzhalter 15" descr="Ein Bild, das Frosch, Amphibie, Echter Frosch, Kröte enthält.&#10;&#10;Automatisch generierte Beschreibung">
            <a:extLst>
              <a:ext uri="{FF2B5EF4-FFF2-40B4-BE49-F238E27FC236}">
                <a16:creationId xmlns:a16="http://schemas.microsoft.com/office/drawing/2014/main" id="{239B0992-1E5C-7DE7-CEF8-13A27CEE10CB}"/>
              </a:ext>
            </a:extLst>
          </p:cNvPr>
          <p:cNvPicPr>
            <a:picLocks noGrp="1" noChangeAspect="1"/>
          </p:cNvPicPr>
          <p:nvPr>
            <p:ph type="pic" sz="quarter" idx="23"/>
          </p:nvPr>
        </p:nvPicPr>
        <p:blipFill>
          <a:blip r:embed="rId3">
            <a:extLst>
              <a:ext uri="{28A0092B-C50C-407E-A947-70E740481C1C}">
                <a14:useLocalDpi xmlns:a14="http://schemas.microsoft.com/office/drawing/2010/main" val="0"/>
              </a:ext>
            </a:extLst>
          </a:blip>
          <a:srcRect l="10776" r="10776"/>
          <a:stretch>
            <a:fillRect/>
          </a:stretch>
        </p:blipFill>
        <p:spPr/>
      </p:pic>
      <p:pic>
        <p:nvPicPr>
          <p:cNvPr id="13" name="Bildplatzhalter 12" descr="Ein Bild, das Vogel, draußen, Raubvogel, Eule enthält.&#10;&#10;Automatisch generierte Beschreibung">
            <a:extLst>
              <a:ext uri="{FF2B5EF4-FFF2-40B4-BE49-F238E27FC236}">
                <a16:creationId xmlns:a16="http://schemas.microsoft.com/office/drawing/2014/main" id="{2070B5EE-DFDD-3CB9-E42B-48E989E4B35E}"/>
              </a:ext>
            </a:extLst>
          </p:cNvPr>
          <p:cNvPicPr>
            <a:picLocks noGrp="1" noChangeAspect="1"/>
          </p:cNvPicPr>
          <p:nvPr>
            <p:ph type="pic" sz="quarter" idx="19"/>
          </p:nvPr>
        </p:nvPicPr>
        <p:blipFill>
          <a:blip r:embed="rId4">
            <a:extLst>
              <a:ext uri="{28A0092B-C50C-407E-A947-70E740481C1C}">
                <a14:useLocalDpi xmlns:a14="http://schemas.microsoft.com/office/drawing/2010/main" val="0"/>
              </a:ext>
            </a:extLst>
          </a:blip>
          <a:srcRect l="23297" t="10702" r="26901" b="12829"/>
          <a:stretch/>
        </p:blipFill>
        <p:spPr>
          <a:xfrm>
            <a:off x="6468000" y="1652400"/>
            <a:ext cx="1879200" cy="1879200"/>
          </a:xfrm>
        </p:spPr>
      </p:pic>
      <p:sp>
        <p:nvSpPr>
          <p:cNvPr id="5" name="Bildplatzhalter 4">
            <a:extLst>
              <a:ext uri="{FF2B5EF4-FFF2-40B4-BE49-F238E27FC236}">
                <a16:creationId xmlns:a16="http://schemas.microsoft.com/office/drawing/2014/main" id="{3B29B303-5C37-5AEE-6946-2FA14919E79B}"/>
              </a:ext>
            </a:extLst>
          </p:cNvPr>
          <p:cNvSpPr>
            <a:spLocks noGrp="1"/>
          </p:cNvSpPr>
          <p:nvPr>
            <p:ph type="pic" sz="quarter" idx="18"/>
          </p:nvPr>
        </p:nvSpPr>
        <p:spPr/>
        <p:txBody>
          <a:bodyPr/>
          <a:lstStyle/>
          <a:p>
            <a:endParaRPr lang="de-CH"/>
          </a:p>
        </p:txBody>
      </p:sp>
      <p:pic>
        <p:nvPicPr>
          <p:cNvPr id="6" name="Bildplatzhalter 12">
            <a:extLst>
              <a:ext uri="{FF2B5EF4-FFF2-40B4-BE49-F238E27FC236}">
                <a16:creationId xmlns:a16="http://schemas.microsoft.com/office/drawing/2014/main" id="{4468C99B-3085-5780-4DD6-B51369A414EE}"/>
              </a:ext>
            </a:extLst>
          </p:cNvPr>
          <p:cNvPicPr>
            <a:picLocks noChangeAspect="1"/>
          </p:cNvPicPr>
          <p:nvPr/>
        </p:nvPicPr>
        <p:blipFill>
          <a:blip r:embed="rId5">
            <a:extLst>
              <a:ext uri="{28A0092B-C50C-407E-A947-70E740481C1C}">
                <a14:useLocalDpi xmlns:a14="http://schemas.microsoft.com/office/drawing/2010/main" val="0"/>
              </a:ext>
            </a:extLst>
          </a:blip>
          <a:srcRect l="20998" r="20998"/>
          <a:stretch/>
        </p:blipFill>
        <p:spPr>
          <a:xfrm>
            <a:off x="9093600" y="1652400"/>
            <a:ext cx="1980800" cy="1980800"/>
          </a:xfrm>
          <a:prstGeom prst="ellipse">
            <a:avLst/>
          </a:prstGeom>
          <a:noFill/>
        </p:spPr>
      </p:pic>
    </p:spTree>
    <p:extLst>
      <p:ext uri="{BB962C8B-B14F-4D97-AF65-F5344CB8AC3E}">
        <p14:creationId xmlns:p14="http://schemas.microsoft.com/office/powerpoint/2010/main" val="4204226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B82D4-CE61-837C-47A5-2721020F541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7463043-BE00-07A4-792E-37A6085B35BA}"/>
              </a:ext>
            </a:extLst>
          </p:cNvPr>
          <p:cNvSpPr>
            <a:spLocks noGrp="1"/>
          </p:cNvSpPr>
          <p:nvPr>
            <p:ph type="title"/>
          </p:nvPr>
        </p:nvSpPr>
        <p:spPr/>
        <p:txBody>
          <a:bodyPr/>
          <a:lstStyle/>
          <a:p>
            <a:r>
              <a:rPr lang="fr-CH" dirty="0"/>
              <a:t>Surfaces pour le réseau du vivant</a:t>
            </a:r>
            <a:endParaRPr lang="de-CH" dirty="0"/>
          </a:p>
        </p:txBody>
      </p:sp>
      <p:sp>
        <p:nvSpPr>
          <p:cNvPr id="3" name="Inhaltsplatzhalter 2">
            <a:extLst>
              <a:ext uri="{FF2B5EF4-FFF2-40B4-BE49-F238E27FC236}">
                <a16:creationId xmlns:a16="http://schemas.microsoft.com/office/drawing/2014/main" id="{D1F020BF-CB12-2C45-0293-63359D7F3D54}"/>
              </a:ext>
            </a:extLst>
          </p:cNvPr>
          <p:cNvSpPr>
            <a:spLocks noGrp="1"/>
          </p:cNvSpPr>
          <p:nvPr>
            <p:ph idx="1"/>
          </p:nvPr>
        </p:nvSpPr>
        <p:spPr>
          <a:xfrm>
            <a:off x="606424" y="2348512"/>
            <a:ext cx="4986775" cy="4362386"/>
          </a:xfrm>
        </p:spPr>
        <p:txBody>
          <a:bodyPr/>
          <a:lstStyle/>
          <a:p>
            <a:pPr lvl="1"/>
            <a:r>
              <a:rPr lang="fr-CH" dirty="0">
                <a:latin typeface="+mn-lt"/>
              </a:rPr>
              <a:t>Aires protégées</a:t>
            </a:r>
            <a:endParaRPr lang="de-CH" dirty="0">
              <a:latin typeface="+mn-lt"/>
            </a:endParaRPr>
          </a:p>
          <a:p>
            <a:pPr lvl="1"/>
            <a:endParaRPr lang="de-CH" dirty="0">
              <a:latin typeface="+mn-lt"/>
            </a:endParaRPr>
          </a:p>
          <a:p>
            <a:r>
              <a:rPr lang="fr-CH" dirty="0"/>
              <a:t>En tant qu’aires centrales, elles forment le squelette de l’IE.</a:t>
            </a:r>
          </a:p>
          <a:p>
            <a:endParaRPr lang="de-CH" dirty="0"/>
          </a:p>
          <a:p>
            <a:pPr lvl="2"/>
            <a:r>
              <a:rPr lang="fr-CH" dirty="0"/>
              <a:t>La conservation et l’entretien des aires centrales est la base de la mise en place du réseau du vivant</a:t>
            </a:r>
          </a:p>
          <a:p>
            <a:pPr lvl="2"/>
            <a:endParaRPr lang="de-CH" dirty="0"/>
          </a:p>
        </p:txBody>
      </p:sp>
      <p:sp>
        <p:nvSpPr>
          <p:cNvPr id="9" name="Textplatzhalter 8">
            <a:extLst>
              <a:ext uri="{FF2B5EF4-FFF2-40B4-BE49-F238E27FC236}">
                <a16:creationId xmlns:a16="http://schemas.microsoft.com/office/drawing/2014/main" id="{EF934226-79D2-B5DA-8AF6-137EF51E5727}"/>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56E9396E-C37D-A20C-B737-2DA63E060D9A}"/>
              </a:ext>
            </a:extLst>
          </p:cNvPr>
          <p:cNvSpPr>
            <a:spLocks noGrp="1"/>
          </p:cNvSpPr>
          <p:nvPr>
            <p:ph type="body" sz="quarter" idx="21"/>
          </p:nvPr>
        </p:nvSpPr>
        <p:spPr/>
        <p:txBody>
          <a:bodyPr/>
          <a:lstStyle/>
          <a:p>
            <a:endParaRPr lang="de-CH"/>
          </a:p>
        </p:txBody>
      </p:sp>
      <p:pic>
        <p:nvPicPr>
          <p:cNvPr id="17" name="Bildplatzhalter 16">
            <a:extLst>
              <a:ext uri="{FF2B5EF4-FFF2-40B4-BE49-F238E27FC236}">
                <a16:creationId xmlns:a16="http://schemas.microsoft.com/office/drawing/2014/main" id="{926F70C1-5489-2B97-9E9B-D7C9937071AD}"/>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30590"/>
          <a:stretch/>
        </p:blipFill>
        <p:spPr>
          <a:xfrm>
            <a:off x="6180000" y="0"/>
            <a:ext cx="6012000" cy="6858000"/>
          </a:xfrm>
        </p:spPr>
      </p:pic>
    </p:spTree>
    <p:extLst>
      <p:ext uri="{BB962C8B-B14F-4D97-AF65-F5344CB8AC3E}">
        <p14:creationId xmlns:p14="http://schemas.microsoft.com/office/powerpoint/2010/main" val="4230588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1EC9B2-0F41-3157-ED08-6AE032BA860B}"/>
            </a:ext>
          </a:extLst>
        </p:cNvPr>
        <p:cNvGrpSpPr/>
        <p:nvPr/>
      </p:nvGrpSpPr>
      <p:grpSpPr>
        <a:xfrm>
          <a:off x="0" y="0"/>
          <a:ext cx="0" cy="0"/>
          <a:chOff x="0" y="0"/>
          <a:chExt cx="0" cy="0"/>
        </a:xfrm>
      </p:grpSpPr>
      <p:sp>
        <p:nvSpPr>
          <p:cNvPr id="12" name="Inhaltsplatzhalter 8">
            <a:extLst>
              <a:ext uri="{FF2B5EF4-FFF2-40B4-BE49-F238E27FC236}">
                <a16:creationId xmlns:a16="http://schemas.microsoft.com/office/drawing/2014/main" id="{D984D997-CCEA-3B5F-4885-E67FF118AAA0}"/>
              </a:ext>
            </a:extLst>
          </p:cNvPr>
          <p:cNvSpPr txBox="1">
            <a:spLocks/>
          </p:cNvSpPr>
          <p:nvPr/>
        </p:nvSpPr>
        <p:spPr>
          <a:xfrm>
            <a:off x="4824187" y="2258750"/>
            <a:ext cx="6541026" cy="4609330"/>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1">
              <a:spcAft>
                <a:spcPts val="600"/>
              </a:spcAft>
            </a:pPr>
            <a:r>
              <a:rPr lang="fr-CH" dirty="0">
                <a:latin typeface="+mn-lt"/>
              </a:rPr>
              <a:t>Autres sites protégés:</a:t>
            </a:r>
            <a:endParaRPr lang="de-CH" dirty="0">
              <a:latin typeface="+mn-lt"/>
            </a:endParaRPr>
          </a:p>
          <a:p>
            <a:pPr lvl="2">
              <a:spcAft>
                <a:spcPts val="600"/>
              </a:spcAft>
            </a:pPr>
            <a:r>
              <a:rPr lang="fr-CH" dirty="0"/>
              <a:t>Parc national suisse</a:t>
            </a:r>
          </a:p>
          <a:p>
            <a:pPr lvl="2">
              <a:spcAft>
                <a:spcPts val="600"/>
              </a:spcAft>
            </a:pPr>
            <a:r>
              <a:rPr lang="fr-CH" dirty="0"/>
              <a:t>Réserves cantonales / communales</a:t>
            </a:r>
          </a:p>
          <a:p>
            <a:pPr lvl="2">
              <a:spcAft>
                <a:spcPts val="600"/>
              </a:spcAft>
            </a:pPr>
            <a:r>
              <a:rPr lang="fr-CH" dirty="0"/>
              <a:t>Réserves forestières</a:t>
            </a:r>
          </a:p>
          <a:p>
            <a:pPr lvl="2">
              <a:spcAft>
                <a:spcPts val="600"/>
              </a:spcAft>
            </a:pPr>
            <a:r>
              <a:rPr lang="fr-CH" dirty="0"/>
              <a:t>Aires protégées privées</a:t>
            </a:r>
          </a:p>
          <a:p>
            <a:pPr lvl="2">
              <a:spcAft>
                <a:spcPts val="600"/>
              </a:spcAft>
            </a:pPr>
            <a:r>
              <a:rPr lang="fr-CH" dirty="0"/>
              <a:t>Districts francs fédéraux</a:t>
            </a:r>
            <a:r>
              <a:rPr lang="fr-CH" dirty="0">
                <a:solidFill>
                  <a:srgbClr val="006EAA"/>
                </a:solidFill>
              </a:rPr>
              <a:t>*</a:t>
            </a:r>
          </a:p>
          <a:p>
            <a:pPr lvl="2">
              <a:spcAft>
                <a:spcPts val="600"/>
              </a:spcAft>
            </a:pPr>
            <a:r>
              <a:rPr lang="fr-CH" dirty="0"/>
              <a:t>Réserves d’oiseaux d’eau et de migrateurs</a:t>
            </a:r>
            <a:r>
              <a:rPr lang="fr-CH" dirty="0">
                <a:solidFill>
                  <a:srgbClr val="006EAA"/>
                </a:solidFill>
              </a:rPr>
              <a:t>*</a:t>
            </a:r>
          </a:p>
          <a:p>
            <a:pPr marL="2713038" lvl="2" indent="-312738">
              <a:spcAft>
                <a:spcPts val="600"/>
              </a:spcAft>
              <a:buNone/>
              <a:tabLst>
                <a:tab pos="795338" algn="l"/>
                <a:tab pos="2665413" algn="l"/>
              </a:tabLst>
            </a:pPr>
            <a:r>
              <a:rPr lang="de-CH" i="1" dirty="0">
                <a:solidFill>
                  <a:srgbClr val="2E74B6"/>
                </a:solidFill>
              </a:rPr>
              <a:t>			*</a:t>
            </a:r>
            <a:r>
              <a:rPr lang="fr-CH" i="1" dirty="0">
                <a:solidFill>
                  <a:srgbClr val="2E74B6"/>
                </a:solidFill>
              </a:rPr>
              <a:t>Protection limitée</a:t>
            </a:r>
            <a:endParaRPr lang="de-CH" i="1" dirty="0">
              <a:solidFill>
                <a:srgbClr val="2E74B6"/>
              </a:solidFill>
            </a:endParaRPr>
          </a:p>
        </p:txBody>
      </p:sp>
      <p:sp>
        <p:nvSpPr>
          <p:cNvPr id="2" name="Titel 1">
            <a:extLst>
              <a:ext uri="{FF2B5EF4-FFF2-40B4-BE49-F238E27FC236}">
                <a16:creationId xmlns:a16="http://schemas.microsoft.com/office/drawing/2014/main" id="{ED791B09-5B9B-FE2D-9048-F17E934419EF}"/>
              </a:ext>
            </a:extLst>
          </p:cNvPr>
          <p:cNvSpPr>
            <a:spLocks noGrp="1"/>
          </p:cNvSpPr>
          <p:nvPr>
            <p:ph type="title"/>
          </p:nvPr>
        </p:nvSpPr>
        <p:spPr/>
        <p:txBody>
          <a:bodyPr/>
          <a:lstStyle/>
          <a:p>
            <a:r>
              <a:rPr lang="fr-CH" dirty="0"/>
              <a:t>Surfaces pour le réseau du vivant</a:t>
            </a:r>
            <a:endParaRPr lang="de-CH" dirty="0"/>
          </a:p>
        </p:txBody>
      </p:sp>
      <p:sp>
        <p:nvSpPr>
          <p:cNvPr id="9" name="Inhaltsplatzhalter 8">
            <a:extLst>
              <a:ext uri="{FF2B5EF4-FFF2-40B4-BE49-F238E27FC236}">
                <a16:creationId xmlns:a16="http://schemas.microsoft.com/office/drawing/2014/main" id="{D7F73F58-0F0D-C892-60B6-6DF010CBB70E}"/>
              </a:ext>
            </a:extLst>
          </p:cNvPr>
          <p:cNvSpPr>
            <a:spLocks noGrp="1"/>
          </p:cNvSpPr>
          <p:nvPr>
            <p:ph idx="18"/>
          </p:nvPr>
        </p:nvSpPr>
        <p:spPr>
          <a:xfrm>
            <a:off x="606425" y="2258750"/>
            <a:ext cx="4217091" cy="4352849"/>
          </a:xfrm>
        </p:spPr>
        <p:txBody>
          <a:bodyPr/>
          <a:lstStyle/>
          <a:p>
            <a:pPr lvl="1">
              <a:spcAft>
                <a:spcPts val="600"/>
              </a:spcAft>
            </a:pPr>
            <a:r>
              <a:rPr lang="fr-CH" dirty="0">
                <a:latin typeface="+mn-lt"/>
              </a:rPr>
              <a:t>Inventaires fédéraux:</a:t>
            </a:r>
            <a:endParaRPr lang="de-CH" dirty="0">
              <a:latin typeface="+mn-lt"/>
            </a:endParaRPr>
          </a:p>
          <a:p>
            <a:pPr lvl="2">
              <a:spcAft>
                <a:spcPts val="600"/>
              </a:spcAft>
            </a:pPr>
            <a:r>
              <a:rPr lang="fr-CH" dirty="0"/>
              <a:t>Hauts-marais</a:t>
            </a:r>
          </a:p>
          <a:p>
            <a:pPr lvl="2">
              <a:spcAft>
                <a:spcPts val="600"/>
              </a:spcAft>
            </a:pPr>
            <a:r>
              <a:rPr lang="fr-CH" dirty="0"/>
              <a:t>Bas-marais</a:t>
            </a:r>
          </a:p>
          <a:p>
            <a:pPr lvl="2">
              <a:spcAft>
                <a:spcPts val="600"/>
              </a:spcAft>
            </a:pPr>
            <a:r>
              <a:rPr lang="fr-CH" dirty="0"/>
              <a:t>Zones alluviales</a:t>
            </a:r>
          </a:p>
          <a:p>
            <a:pPr lvl="2">
              <a:spcAft>
                <a:spcPts val="600"/>
              </a:spcAft>
            </a:pPr>
            <a:r>
              <a:rPr lang="fr-CH" dirty="0"/>
              <a:t>Sites de reproduction des batraciens</a:t>
            </a:r>
          </a:p>
          <a:p>
            <a:pPr lvl="2">
              <a:spcAft>
                <a:spcPts val="600"/>
              </a:spcAft>
            </a:pPr>
            <a:r>
              <a:rPr lang="fr-FR" dirty="0"/>
              <a:t>Prairies et pâturages secs</a:t>
            </a:r>
            <a:endParaRPr lang="de-CH" dirty="0"/>
          </a:p>
          <a:p>
            <a:pPr marL="0" lvl="2" indent="0">
              <a:spcAft>
                <a:spcPts val="600"/>
              </a:spcAft>
              <a:buNone/>
            </a:pPr>
            <a:r>
              <a:rPr lang="fr-CH" dirty="0">
                <a:solidFill>
                  <a:srgbClr val="2E74B6"/>
                </a:solidFill>
              </a:rPr>
              <a:t>2,2 % du territoire national</a:t>
            </a:r>
          </a:p>
        </p:txBody>
      </p:sp>
      <p:sp>
        <p:nvSpPr>
          <p:cNvPr id="13" name="Textplatzhalter 12">
            <a:extLst>
              <a:ext uri="{FF2B5EF4-FFF2-40B4-BE49-F238E27FC236}">
                <a16:creationId xmlns:a16="http://schemas.microsoft.com/office/drawing/2014/main" id="{10A11BC4-16FE-AC90-4331-450559FC0A22}"/>
              </a:ext>
            </a:extLst>
          </p:cNvPr>
          <p:cNvSpPr>
            <a:spLocks noGrp="1"/>
          </p:cNvSpPr>
          <p:nvPr>
            <p:ph type="body" sz="quarter" idx="20"/>
          </p:nvPr>
        </p:nvSpPr>
        <p:spPr/>
        <p:txBody>
          <a:bodyPr/>
          <a:lstStyle/>
          <a:p>
            <a:endParaRPr lang="de-CH" dirty="0"/>
          </a:p>
        </p:txBody>
      </p:sp>
      <p:sp>
        <p:nvSpPr>
          <p:cNvPr id="15" name="Textplatzhalter 14">
            <a:extLst>
              <a:ext uri="{FF2B5EF4-FFF2-40B4-BE49-F238E27FC236}">
                <a16:creationId xmlns:a16="http://schemas.microsoft.com/office/drawing/2014/main" id="{9203B2E8-B7D8-C3B9-8142-4D1BC97E0CA0}"/>
              </a:ext>
            </a:extLst>
          </p:cNvPr>
          <p:cNvSpPr>
            <a:spLocks noGrp="1"/>
          </p:cNvSpPr>
          <p:nvPr>
            <p:ph type="body" sz="quarter" idx="21"/>
          </p:nvPr>
        </p:nvSpPr>
        <p:spPr/>
        <p:txBody>
          <a:bodyPr/>
          <a:lstStyle/>
          <a:p>
            <a:endParaRPr lang="de-CH"/>
          </a:p>
        </p:txBody>
      </p:sp>
      <p:sp>
        <p:nvSpPr>
          <p:cNvPr id="5" name="Inhaltsplatzhalter 4">
            <a:extLst>
              <a:ext uri="{FF2B5EF4-FFF2-40B4-BE49-F238E27FC236}">
                <a16:creationId xmlns:a16="http://schemas.microsoft.com/office/drawing/2014/main" id="{BD91BCBE-1D6D-0E71-64EB-A65CD900067E}"/>
              </a:ext>
            </a:extLst>
          </p:cNvPr>
          <p:cNvSpPr>
            <a:spLocks noGrp="1"/>
          </p:cNvSpPr>
          <p:nvPr>
            <p:ph idx="1"/>
          </p:nvPr>
        </p:nvSpPr>
        <p:spPr>
          <a:xfrm>
            <a:off x="-3" y="1697662"/>
            <a:ext cx="9734312" cy="393368"/>
          </a:xfrm>
        </p:spPr>
        <p:txBody>
          <a:bodyPr/>
          <a:lstStyle/>
          <a:p>
            <a:pPr lvl="1">
              <a:spcAft>
                <a:spcPts val="1200"/>
              </a:spcAft>
            </a:pPr>
            <a:r>
              <a:rPr lang="fr-CH" dirty="0"/>
              <a:t>Les zones protégées représentent moins de 10% du territoire suisse.</a:t>
            </a:r>
            <a:r>
              <a:rPr lang="de-DE" dirty="0"/>
              <a:t> </a:t>
            </a:r>
          </a:p>
        </p:txBody>
      </p:sp>
      <p:sp>
        <p:nvSpPr>
          <p:cNvPr id="3" name="Rechteck 2">
            <a:extLst>
              <a:ext uri="{FF2B5EF4-FFF2-40B4-BE49-F238E27FC236}">
                <a16:creationId xmlns:a16="http://schemas.microsoft.com/office/drawing/2014/main" id="{6CCABA88-C431-5A32-A907-0F9BC8B4ADCA}"/>
              </a:ext>
            </a:extLst>
          </p:cNvPr>
          <p:cNvSpPr/>
          <p:nvPr/>
        </p:nvSpPr>
        <p:spPr>
          <a:xfrm>
            <a:off x="4531416" y="2191177"/>
            <a:ext cx="5869884" cy="4609330"/>
          </a:xfrm>
          <a:prstGeom prst="rect">
            <a:avLst/>
          </a:prstGeom>
          <a:noFill/>
          <a:ln w="63500">
            <a:solidFill>
              <a:srgbClr val="50AA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Rechteck 3">
            <a:extLst>
              <a:ext uri="{FF2B5EF4-FFF2-40B4-BE49-F238E27FC236}">
                <a16:creationId xmlns:a16="http://schemas.microsoft.com/office/drawing/2014/main" id="{052AB47E-B198-DCB7-944B-BB798E705F59}"/>
              </a:ext>
            </a:extLst>
          </p:cNvPr>
          <p:cNvSpPr/>
          <p:nvPr/>
        </p:nvSpPr>
        <p:spPr>
          <a:xfrm>
            <a:off x="237454" y="2191177"/>
            <a:ext cx="4118646" cy="4609330"/>
          </a:xfrm>
          <a:prstGeom prst="rect">
            <a:avLst/>
          </a:prstGeom>
          <a:noFill/>
          <a:ln w="63500">
            <a:solidFill>
              <a:srgbClr val="50AA2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0270156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37731-73C5-5F16-B0F4-7D8012C00D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BF86C60-DE1A-270C-EE2F-3AA2B5801AB0}"/>
              </a:ext>
            </a:extLst>
          </p:cNvPr>
          <p:cNvSpPr>
            <a:spLocks noGrp="1"/>
          </p:cNvSpPr>
          <p:nvPr>
            <p:ph type="title"/>
          </p:nvPr>
        </p:nvSpPr>
        <p:spPr>
          <a:xfrm>
            <a:off x="606425" y="759222"/>
            <a:ext cx="5238790" cy="672732"/>
          </a:xfrm>
        </p:spPr>
        <p:txBody>
          <a:bodyPr/>
          <a:lstStyle/>
          <a:p>
            <a:r>
              <a:rPr lang="fr-CH" dirty="0"/>
              <a:t>Surfaces pour le réseau du vivant</a:t>
            </a:r>
            <a:endParaRPr lang="de-CH" dirty="0"/>
          </a:p>
        </p:txBody>
      </p:sp>
      <p:sp>
        <p:nvSpPr>
          <p:cNvPr id="3" name="Inhaltsplatzhalter 2">
            <a:extLst>
              <a:ext uri="{FF2B5EF4-FFF2-40B4-BE49-F238E27FC236}">
                <a16:creationId xmlns:a16="http://schemas.microsoft.com/office/drawing/2014/main" id="{BB942A03-65AF-5A92-7801-B252472650D2}"/>
              </a:ext>
            </a:extLst>
          </p:cNvPr>
          <p:cNvSpPr>
            <a:spLocks noGrp="1"/>
          </p:cNvSpPr>
          <p:nvPr>
            <p:ph idx="1"/>
          </p:nvPr>
        </p:nvSpPr>
        <p:spPr>
          <a:xfrm>
            <a:off x="606424" y="2287077"/>
            <a:ext cx="4986775" cy="4362386"/>
          </a:xfrm>
        </p:spPr>
        <p:txBody>
          <a:bodyPr/>
          <a:lstStyle/>
          <a:p>
            <a:pPr>
              <a:lnSpc>
                <a:spcPts val="3360"/>
              </a:lnSpc>
              <a:spcBef>
                <a:spcPts val="572"/>
              </a:spcBef>
              <a:spcAft>
                <a:spcPts val="600"/>
              </a:spcAft>
            </a:pPr>
            <a:r>
              <a:rPr lang="fr-CH" dirty="0"/>
              <a:t>D’autres habitats précieux doivent être protégés, p. ex.:</a:t>
            </a:r>
            <a:endParaRPr lang="de-CH" dirty="0"/>
          </a:p>
          <a:p>
            <a:pPr lvl="2">
              <a:spcAft>
                <a:spcPts val="600"/>
              </a:spcAft>
            </a:pPr>
            <a:r>
              <a:rPr lang="fr-CH" dirty="0"/>
              <a:t>Vergers à haute tige</a:t>
            </a:r>
          </a:p>
          <a:p>
            <a:pPr lvl="2">
              <a:spcAft>
                <a:spcPts val="600"/>
              </a:spcAft>
            </a:pPr>
            <a:r>
              <a:rPr lang="fr-CH" dirty="0"/>
              <a:t>Sites de nidification des oiseaux nichant dans les prairies</a:t>
            </a:r>
          </a:p>
          <a:p>
            <a:pPr lvl="2">
              <a:spcAft>
                <a:spcPts val="600"/>
              </a:spcAft>
            </a:pPr>
            <a:r>
              <a:rPr lang="fr-CH" dirty="0"/>
              <a:t>Forêts d’importance nationale</a:t>
            </a:r>
          </a:p>
          <a:p>
            <a:pPr lvl="2"/>
            <a:endParaRPr lang="de-CH" dirty="0"/>
          </a:p>
        </p:txBody>
      </p:sp>
      <p:sp>
        <p:nvSpPr>
          <p:cNvPr id="9" name="Textplatzhalter 8">
            <a:extLst>
              <a:ext uri="{FF2B5EF4-FFF2-40B4-BE49-F238E27FC236}">
                <a16:creationId xmlns:a16="http://schemas.microsoft.com/office/drawing/2014/main" id="{851C1DAF-2DB8-38BB-FE8A-D3F5AF3DD32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D67D7DD9-E32E-AF7C-3085-D36E1B304A81}"/>
              </a:ext>
            </a:extLst>
          </p:cNvPr>
          <p:cNvSpPr>
            <a:spLocks noGrp="1"/>
          </p:cNvSpPr>
          <p:nvPr>
            <p:ph type="body" sz="quarter" idx="21"/>
          </p:nvPr>
        </p:nvSpPr>
        <p:spPr/>
        <p:txBody>
          <a:bodyPr/>
          <a:lstStyle/>
          <a:p>
            <a:endParaRPr lang="de-CH"/>
          </a:p>
        </p:txBody>
      </p:sp>
      <p:pic>
        <p:nvPicPr>
          <p:cNvPr id="8" name="Bildplatzhalter 7">
            <a:extLst>
              <a:ext uri="{FF2B5EF4-FFF2-40B4-BE49-F238E27FC236}">
                <a16:creationId xmlns:a16="http://schemas.microsoft.com/office/drawing/2014/main" id="{07D9F602-541A-85C2-2BB9-9424521A02E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7116" b="7116"/>
          <a:stretch>
            <a:fillRect/>
          </a:stretch>
        </p:blipFill>
        <p:spPr/>
      </p:pic>
    </p:spTree>
    <p:extLst>
      <p:ext uri="{BB962C8B-B14F-4D97-AF65-F5344CB8AC3E}">
        <p14:creationId xmlns:p14="http://schemas.microsoft.com/office/powerpoint/2010/main" val="27837604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fik 21" descr="Ein Bild, das draußen, Gras, Wiese, Staude enthält.&#10;&#10;Automatisch generierte Beschreibung">
            <a:extLst>
              <a:ext uri="{FF2B5EF4-FFF2-40B4-BE49-F238E27FC236}">
                <a16:creationId xmlns:a16="http://schemas.microsoft.com/office/drawing/2014/main" id="{2C5C0ABA-B11D-AAEE-48AD-B6F86D935F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8135" y="2761873"/>
            <a:ext cx="5317443" cy="3329390"/>
          </a:xfrm>
          <a:prstGeom prst="rect">
            <a:avLst/>
          </a:prstGeom>
        </p:spPr>
      </p:pic>
      <p:sp>
        <p:nvSpPr>
          <p:cNvPr id="2" name="Titel 1">
            <a:extLst>
              <a:ext uri="{FF2B5EF4-FFF2-40B4-BE49-F238E27FC236}">
                <a16:creationId xmlns:a16="http://schemas.microsoft.com/office/drawing/2014/main" id="{0DBE8D79-2B22-CB87-43D2-5DA91E5C6C0C}"/>
              </a:ext>
            </a:extLst>
          </p:cNvPr>
          <p:cNvSpPr>
            <a:spLocks noGrp="1"/>
          </p:cNvSpPr>
          <p:nvPr>
            <p:ph type="title"/>
          </p:nvPr>
        </p:nvSpPr>
        <p:spPr/>
        <p:txBody>
          <a:bodyPr/>
          <a:lstStyle/>
          <a:p>
            <a:r>
              <a:rPr lang="fr-CH" dirty="0"/>
              <a:t>Surfaces pour le réseau du vivant</a:t>
            </a:r>
            <a:endParaRPr lang="de-CH" dirty="0"/>
          </a:p>
        </p:txBody>
      </p:sp>
      <p:sp>
        <p:nvSpPr>
          <p:cNvPr id="5" name="Inhaltsplatzhalter 4">
            <a:extLst>
              <a:ext uri="{FF2B5EF4-FFF2-40B4-BE49-F238E27FC236}">
                <a16:creationId xmlns:a16="http://schemas.microsoft.com/office/drawing/2014/main" id="{6E3C2B13-0FC8-83DF-3C5E-EB61E8C25819}"/>
              </a:ext>
            </a:extLst>
          </p:cNvPr>
          <p:cNvSpPr>
            <a:spLocks noGrp="1"/>
          </p:cNvSpPr>
          <p:nvPr>
            <p:ph idx="1"/>
          </p:nvPr>
        </p:nvSpPr>
        <p:spPr>
          <a:xfrm>
            <a:off x="-2" y="1697661"/>
            <a:ext cx="6178412" cy="393368"/>
          </a:xfrm>
        </p:spPr>
        <p:txBody>
          <a:bodyPr/>
          <a:lstStyle/>
          <a:p>
            <a:r>
              <a:rPr lang="fr-CH" dirty="0"/>
              <a:t>Il faut plus de qualité pour les surfaces:</a:t>
            </a:r>
          </a:p>
        </p:txBody>
      </p:sp>
      <p:sp>
        <p:nvSpPr>
          <p:cNvPr id="9" name="Inhaltsplatzhalter 8">
            <a:extLst>
              <a:ext uri="{FF2B5EF4-FFF2-40B4-BE49-F238E27FC236}">
                <a16:creationId xmlns:a16="http://schemas.microsoft.com/office/drawing/2014/main" id="{ED35E9E5-2B6A-BA07-C8DA-5EE6BDE41E43}"/>
              </a:ext>
            </a:extLst>
          </p:cNvPr>
          <p:cNvSpPr>
            <a:spLocks noGrp="1"/>
          </p:cNvSpPr>
          <p:nvPr>
            <p:ph idx="18"/>
          </p:nvPr>
        </p:nvSpPr>
        <p:spPr>
          <a:xfrm>
            <a:off x="606425" y="2170182"/>
            <a:ext cx="6080179" cy="393368"/>
          </a:xfrm>
        </p:spPr>
        <p:txBody>
          <a:bodyPr/>
          <a:lstStyle/>
          <a:p>
            <a:r>
              <a:rPr lang="fr-CH" dirty="0"/>
              <a:t>Ex. habitat de la trame jaune: </a:t>
            </a:r>
          </a:p>
        </p:txBody>
      </p:sp>
      <p:sp>
        <p:nvSpPr>
          <p:cNvPr id="13" name="Textplatzhalter 12">
            <a:extLst>
              <a:ext uri="{FF2B5EF4-FFF2-40B4-BE49-F238E27FC236}">
                <a16:creationId xmlns:a16="http://schemas.microsoft.com/office/drawing/2014/main" id="{74D740F4-73C8-DFD7-2E55-3ECC632B47D2}"/>
              </a:ext>
            </a:extLst>
          </p:cNvPr>
          <p:cNvSpPr>
            <a:spLocks noGrp="1"/>
          </p:cNvSpPr>
          <p:nvPr>
            <p:ph type="body" sz="quarter" idx="20"/>
          </p:nvPr>
        </p:nvSpPr>
        <p:spPr/>
        <p:txBody>
          <a:bodyPr/>
          <a:lstStyle/>
          <a:p>
            <a:endParaRPr lang="de-CH" dirty="0"/>
          </a:p>
        </p:txBody>
      </p:sp>
      <p:sp>
        <p:nvSpPr>
          <p:cNvPr id="15" name="Textplatzhalter 14">
            <a:extLst>
              <a:ext uri="{FF2B5EF4-FFF2-40B4-BE49-F238E27FC236}">
                <a16:creationId xmlns:a16="http://schemas.microsoft.com/office/drawing/2014/main" id="{8881D44D-AC6B-0999-7E7A-EAFD6C141850}"/>
              </a:ext>
            </a:extLst>
          </p:cNvPr>
          <p:cNvSpPr>
            <a:spLocks noGrp="1"/>
          </p:cNvSpPr>
          <p:nvPr>
            <p:ph type="body" sz="quarter" idx="21"/>
          </p:nvPr>
        </p:nvSpPr>
        <p:spPr/>
        <p:txBody>
          <a:bodyPr/>
          <a:lstStyle/>
          <a:p>
            <a:endParaRPr lang="de-CH" dirty="0"/>
          </a:p>
        </p:txBody>
      </p:sp>
      <p:sp>
        <p:nvSpPr>
          <p:cNvPr id="18" name="Inhaltsplatzhalter 8">
            <a:extLst>
              <a:ext uri="{FF2B5EF4-FFF2-40B4-BE49-F238E27FC236}">
                <a16:creationId xmlns:a16="http://schemas.microsoft.com/office/drawing/2014/main" id="{4102CE94-2F04-57D3-BF98-98BD2065AE38}"/>
              </a:ext>
            </a:extLst>
          </p:cNvPr>
          <p:cNvSpPr txBox="1">
            <a:spLocks/>
          </p:cNvSpPr>
          <p:nvPr/>
        </p:nvSpPr>
        <p:spPr>
          <a:xfrm>
            <a:off x="6268135" y="2152914"/>
            <a:ext cx="6080179" cy="393368"/>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spcBef>
                <a:spcPct val="20000"/>
              </a:spcBef>
              <a:spcAft>
                <a:spcPts val="1200"/>
              </a:spcAft>
            </a:pPr>
            <a:r>
              <a:rPr lang="fr-CH" dirty="0"/>
              <a:t>Ex. habitat de la trame orange:</a:t>
            </a:r>
          </a:p>
        </p:txBody>
      </p:sp>
      <p:pic>
        <p:nvPicPr>
          <p:cNvPr id="20" name="Grafik 19" descr="Ein Bild, das Gras, Pflanze, draußen, Staude enthält.&#10;&#10;Automatisch generierte Beschreibung">
            <a:extLst>
              <a:ext uri="{FF2B5EF4-FFF2-40B4-BE49-F238E27FC236}">
                <a16:creationId xmlns:a16="http://schemas.microsoft.com/office/drawing/2014/main" id="{92ECF31D-077D-FBD9-201D-80E74446A8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425" y="2761873"/>
            <a:ext cx="5317442" cy="3336905"/>
          </a:xfrm>
          <a:prstGeom prst="rect">
            <a:avLst/>
          </a:prstGeom>
        </p:spPr>
      </p:pic>
      <p:sp>
        <p:nvSpPr>
          <p:cNvPr id="23" name="Inhaltsplatzhalter 2">
            <a:extLst>
              <a:ext uri="{FF2B5EF4-FFF2-40B4-BE49-F238E27FC236}">
                <a16:creationId xmlns:a16="http://schemas.microsoft.com/office/drawing/2014/main" id="{7832DDF5-0B0A-0875-4D54-E7C991ADB5D2}"/>
              </a:ext>
            </a:extLst>
          </p:cNvPr>
          <p:cNvSpPr txBox="1">
            <a:spLocks/>
          </p:cNvSpPr>
          <p:nvPr/>
        </p:nvSpPr>
        <p:spPr>
          <a:xfrm>
            <a:off x="593550" y="6290047"/>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spcAft>
                <a:spcPts val="1200"/>
              </a:spcAft>
            </a:pPr>
            <a:r>
              <a:rPr lang="fr-CH" dirty="0"/>
              <a:t>Prairie de fauche de basse altitude (arrhénathéraie)</a:t>
            </a:r>
          </a:p>
        </p:txBody>
      </p:sp>
      <p:sp>
        <p:nvSpPr>
          <p:cNvPr id="24" name="Inhaltsplatzhalter 2">
            <a:extLst>
              <a:ext uri="{FF2B5EF4-FFF2-40B4-BE49-F238E27FC236}">
                <a16:creationId xmlns:a16="http://schemas.microsoft.com/office/drawing/2014/main" id="{2108515B-E773-4349-EF22-2DAD753D2DCD}"/>
              </a:ext>
            </a:extLst>
          </p:cNvPr>
          <p:cNvSpPr txBox="1">
            <a:spLocks/>
          </p:cNvSpPr>
          <p:nvPr/>
        </p:nvSpPr>
        <p:spPr>
          <a:xfrm>
            <a:off x="6433468" y="6299800"/>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spcAft>
                <a:spcPts val="1200"/>
              </a:spcAft>
            </a:pPr>
            <a:r>
              <a:rPr lang="fr-CH" dirty="0"/>
              <a:t>Pelouse mi-sèche calcaire</a:t>
            </a:r>
          </a:p>
        </p:txBody>
      </p:sp>
      <p:pic>
        <p:nvPicPr>
          <p:cNvPr id="26" name="Grafik 25" descr="Ein Bild, das Gras, draußen, Pflanze, Baum enthält.&#10;&#10;Automatisch generierte Beschreibung">
            <a:extLst>
              <a:ext uri="{FF2B5EF4-FFF2-40B4-BE49-F238E27FC236}">
                <a16:creationId xmlns:a16="http://schemas.microsoft.com/office/drawing/2014/main" id="{6F83966D-6021-0E00-976C-A0E428984F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37539" y="140231"/>
            <a:ext cx="2519448" cy="1853479"/>
          </a:xfrm>
          <a:prstGeom prst="rect">
            <a:avLst/>
          </a:prstGeom>
        </p:spPr>
      </p:pic>
      <p:sp>
        <p:nvSpPr>
          <p:cNvPr id="7" name="Textfeld 6">
            <a:extLst>
              <a:ext uri="{FF2B5EF4-FFF2-40B4-BE49-F238E27FC236}">
                <a16:creationId xmlns:a16="http://schemas.microsoft.com/office/drawing/2014/main" id="{706EDF0B-3AEB-124D-5C62-D805D89E2EF7}"/>
              </a:ext>
            </a:extLst>
          </p:cNvPr>
          <p:cNvSpPr txBox="1"/>
          <p:nvPr/>
        </p:nvSpPr>
        <p:spPr>
          <a:xfrm>
            <a:off x="9409824" y="1506279"/>
            <a:ext cx="1113033" cy="629367"/>
          </a:xfrm>
          <a:prstGeom prst="rect">
            <a:avLst/>
          </a:prstGeom>
          <a:solidFill>
            <a:schemeClr val="bg1"/>
          </a:solidFill>
        </p:spPr>
        <p:txBody>
          <a:bodyPr wrap="square" lIns="180000" tIns="144000" rIns="144000" bIns="144000" rtlCol="0">
            <a:spAutoFit/>
          </a:bodyPr>
          <a:lstStyle/>
          <a:p>
            <a:pPr algn="l"/>
            <a:r>
              <a:rPr lang="de-DE" sz="1050" dirty="0"/>
              <a:t>Infrastructure </a:t>
            </a:r>
            <a:r>
              <a:rPr lang="de-DE" sz="1050" dirty="0" err="1"/>
              <a:t>écologique</a:t>
            </a:r>
            <a:endParaRPr lang="de-DE" sz="1050" dirty="0"/>
          </a:p>
        </p:txBody>
      </p:sp>
    </p:spTree>
    <p:extLst>
      <p:ext uri="{BB962C8B-B14F-4D97-AF65-F5344CB8AC3E}">
        <p14:creationId xmlns:p14="http://schemas.microsoft.com/office/powerpoint/2010/main" val="435187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5935F-E118-A032-7E67-730E2368FC65}"/>
            </a:ext>
          </a:extLst>
        </p:cNvPr>
        <p:cNvGrpSpPr/>
        <p:nvPr/>
      </p:nvGrpSpPr>
      <p:grpSpPr>
        <a:xfrm>
          <a:off x="0" y="0"/>
          <a:ext cx="0" cy="0"/>
          <a:chOff x="0" y="0"/>
          <a:chExt cx="0" cy="0"/>
        </a:xfrm>
      </p:grpSpPr>
      <p:pic>
        <p:nvPicPr>
          <p:cNvPr id="11" name="Grafik 10" descr="Ein Bild, das Pflanze, Blume, draußen, Gras enthält.&#10;&#10;Automatisch generierte Beschreibung">
            <a:extLst>
              <a:ext uri="{FF2B5EF4-FFF2-40B4-BE49-F238E27FC236}">
                <a16:creationId xmlns:a16="http://schemas.microsoft.com/office/drawing/2014/main" id="{7BFC4717-11F2-0E3B-400B-1BC711373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8136" y="2761873"/>
            <a:ext cx="5377868" cy="3371742"/>
          </a:xfrm>
          <a:prstGeom prst="rect">
            <a:avLst/>
          </a:prstGeom>
        </p:spPr>
      </p:pic>
      <p:sp>
        <p:nvSpPr>
          <p:cNvPr id="2" name="Titel 1">
            <a:extLst>
              <a:ext uri="{FF2B5EF4-FFF2-40B4-BE49-F238E27FC236}">
                <a16:creationId xmlns:a16="http://schemas.microsoft.com/office/drawing/2014/main" id="{D6E4C016-CB09-517C-24B6-6CEA8889459C}"/>
              </a:ext>
            </a:extLst>
          </p:cNvPr>
          <p:cNvSpPr>
            <a:spLocks noGrp="1"/>
          </p:cNvSpPr>
          <p:nvPr>
            <p:ph type="title"/>
          </p:nvPr>
        </p:nvSpPr>
        <p:spPr/>
        <p:txBody>
          <a:bodyPr/>
          <a:lstStyle/>
          <a:p>
            <a:r>
              <a:rPr lang="fr-CH" dirty="0"/>
              <a:t>Surfaces pour le réseau du vivant</a:t>
            </a:r>
            <a:endParaRPr lang="de-CH" dirty="0"/>
          </a:p>
        </p:txBody>
      </p:sp>
      <p:sp>
        <p:nvSpPr>
          <p:cNvPr id="9" name="Inhaltsplatzhalter 8">
            <a:extLst>
              <a:ext uri="{FF2B5EF4-FFF2-40B4-BE49-F238E27FC236}">
                <a16:creationId xmlns:a16="http://schemas.microsoft.com/office/drawing/2014/main" id="{122D6B06-629F-8FDD-05D7-50F1727180BF}"/>
              </a:ext>
            </a:extLst>
          </p:cNvPr>
          <p:cNvSpPr>
            <a:spLocks noGrp="1"/>
          </p:cNvSpPr>
          <p:nvPr>
            <p:ph idx="18"/>
          </p:nvPr>
        </p:nvSpPr>
        <p:spPr>
          <a:xfrm>
            <a:off x="593550" y="1703545"/>
            <a:ext cx="6080179" cy="393368"/>
          </a:xfrm>
        </p:spPr>
        <p:txBody>
          <a:bodyPr/>
          <a:lstStyle/>
          <a:p>
            <a:r>
              <a:rPr lang="fr-CH" dirty="0"/>
              <a:t>Ex. habitats de la trame bleu foncé: </a:t>
            </a:r>
          </a:p>
        </p:txBody>
      </p:sp>
      <p:sp>
        <p:nvSpPr>
          <p:cNvPr id="13" name="Textplatzhalter 12">
            <a:extLst>
              <a:ext uri="{FF2B5EF4-FFF2-40B4-BE49-F238E27FC236}">
                <a16:creationId xmlns:a16="http://schemas.microsoft.com/office/drawing/2014/main" id="{DFAEAE1E-25F7-E64E-712F-33E7B7398934}"/>
              </a:ext>
            </a:extLst>
          </p:cNvPr>
          <p:cNvSpPr>
            <a:spLocks noGrp="1"/>
          </p:cNvSpPr>
          <p:nvPr>
            <p:ph type="body" sz="quarter" idx="20"/>
          </p:nvPr>
        </p:nvSpPr>
        <p:spPr/>
        <p:txBody>
          <a:bodyPr/>
          <a:lstStyle/>
          <a:p>
            <a:endParaRPr lang="de-CH"/>
          </a:p>
        </p:txBody>
      </p:sp>
      <p:sp>
        <p:nvSpPr>
          <p:cNvPr id="15" name="Textplatzhalter 14">
            <a:extLst>
              <a:ext uri="{FF2B5EF4-FFF2-40B4-BE49-F238E27FC236}">
                <a16:creationId xmlns:a16="http://schemas.microsoft.com/office/drawing/2014/main" id="{970E6261-AB0E-C47A-6834-9160C3928BF2}"/>
              </a:ext>
            </a:extLst>
          </p:cNvPr>
          <p:cNvSpPr>
            <a:spLocks noGrp="1"/>
          </p:cNvSpPr>
          <p:nvPr>
            <p:ph type="body" sz="quarter" idx="21"/>
          </p:nvPr>
        </p:nvSpPr>
        <p:spPr/>
        <p:txBody>
          <a:bodyPr/>
          <a:lstStyle/>
          <a:p>
            <a:endParaRPr lang="de-CH"/>
          </a:p>
        </p:txBody>
      </p:sp>
      <p:sp>
        <p:nvSpPr>
          <p:cNvPr id="23" name="Inhaltsplatzhalter 2">
            <a:extLst>
              <a:ext uri="{FF2B5EF4-FFF2-40B4-BE49-F238E27FC236}">
                <a16:creationId xmlns:a16="http://schemas.microsoft.com/office/drawing/2014/main" id="{C1C6E44A-C84F-1BD2-0A6F-D0670A84271C}"/>
              </a:ext>
            </a:extLst>
          </p:cNvPr>
          <p:cNvSpPr txBox="1">
            <a:spLocks/>
          </p:cNvSpPr>
          <p:nvPr/>
        </p:nvSpPr>
        <p:spPr>
          <a:xfrm>
            <a:off x="593550" y="6290047"/>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fr-CH" dirty="0"/>
              <a:t>Magnocariçaie</a:t>
            </a:r>
            <a:endParaRPr lang="de-CH" dirty="0"/>
          </a:p>
        </p:txBody>
      </p:sp>
      <p:sp>
        <p:nvSpPr>
          <p:cNvPr id="24" name="Inhaltsplatzhalter 2">
            <a:extLst>
              <a:ext uri="{FF2B5EF4-FFF2-40B4-BE49-F238E27FC236}">
                <a16:creationId xmlns:a16="http://schemas.microsoft.com/office/drawing/2014/main" id="{FB5FA815-203A-8B78-75BA-589D1EC9C913}"/>
              </a:ext>
            </a:extLst>
          </p:cNvPr>
          <p:cNvSpPr txBox="1">
            <a:spLocks/>
          </p:cNvSpPr>
          <p:nvPr/>
        </p:nvSpPr>
        <p:spPr>
          <a:xfrm>
            <a:off x="6433468" y="6299800"/>
            <a:ext cx="4986775" cy="255958"/>
          </a:xfrm>
          <a:prstGeom prst="rect">
            <a:avLst/>
          </a:prstGeom>
          <a:solidFill>
            <a:schemeClr val="bg1"/>
          </a:solidFill>
        </p:spPr>
        <p:txBody>
          <a:bodyPr vert="horz" wrap="square" lIns="608400" tIns="0" rIns="720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lgn="ctr"/>
            <a:r>
              <a:rPr lang="fr-CH" dirty="0"/>
              <a:t>Prairie à molinie</a:t>
            </a:r>
          </a:p>
        </p:txBody>
      </p:sp>
      <p:pic>
        <p:nvPicPr>
          <p:cNvPr id="26" name="Grafik 25" descr="Ein Bild, das Gras, draußen, Pflanze, Baum enthält.&#10;&#10;Automatisch generierte Beschreibung">
            <a:extLst>
              <a:ext uri="{FF2B5EF4-FFF2-40B4-BE49-F238E27FC236}">
                <a16:creationId xmlns:a16="http://schemas.microsoft.com/office/drawing/2014/main" id="{37BA1607-B8F7-1E56-4C49-1918AF9791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37539" y="140231"/>
            <a:ext cx="2519448" cy="1853479"/>
          </a:xfrm>
          <a:prstGeom prst="rect">
            <a:avLst/>
          </a:prstGeom>
        </p:spPr>
      </p:pic>
      <p:pic>
        <p:nvPicPr>
          <p:cNvPr id="8" name="Grafik 7" descr="Ein Bild, das draußen, Pflanzengesellschaft, Gras, Buschland enthält.&#10;&#10;Automatisch generierte Beschreibung">
            <a:extLst>
              <a:ext uri="{FF2B5EF4-FFF2-40B4-BE49-F238E27FC236}">
                <a16:creationId xmlns:a16="http://schemas.microsoft.com/office/drawing/2014/main" id="{238668F3-79C4-C618-B87E-DC48F134A9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423" y="2761873"/>
            <a:ext cx="5317443" cy="3371742"/>
          </a:xfrm>
          <a:prstGeom prst="rect">
            <a:avLst/>
          </a:prstGeom>
        </p:spPr>
      </p:pic>
      <p:sp>
        <p:nvSpPr>
          <p:cNvPr id="4" name="Textfeld 3">
            <a:extLst>
              <a:ext uri="{FF2B5EF4-FFF2-40B4-BE49-F238E27FC236}">
                <a16:creationId xmlns:a16="http://schemas.microsoft.com/office/drawing/2014/main" id="{CEA02AE1-DA26-9960-C7B3-9FA567EF2F4E}"/>
              </a:ext>
            </a:extLst>
          </p:cNvPr>
          <p:cNvSpPr txBox="1"/>
          <p:nvPr/>
        </p:nvSpPr>
        <p:spPr>
          <a:xfrm>
            <a:off x="9409824" y="1506279"/>
            <a:ext cx="1113033" cy="629367"/>
          </a:xfrm>
          <a:prstGeom prst="rect">
            <a:avLst/>
          </a:prstGeom>
          <a:solidFill>
            <a:schemeClr val="bg1"/>
          </a:solidFill>
        </p:spPr>
        <p:txBody>
          <a:bodyPr wrap="square" lIns="180000" tIns="144000" rIns="144000" bIns="144000" rtlCol="0">
            <a:spAutoFit/>
          </a:bodyPr>
          <a:lstStyle/>
          <a:p>
            <a:pPr algn="l"/>
            <a:r>
              <a:rPr lang="de-DE" sz="1050" dirty="0"/>
              <a:t>Infrastructure </a:t>
            </a:r>
            <a:r>
              <a:rPr lang="de-DE" sz="1050" dirty="0" err="1"/>
              <a:t>écologique</a:t>
            </a:r>
            <a:endParaRPr lang="de-DE" sz="1050" dirty="0"/>
          </a:p>
        </p:txBody>
      </p:sp>
      <p:sp>
        <p:nvSpPr>
          <p:cNvPr id="7" name="Inhaltsplatzhalter 8">
            <a:extLst>
              <a:ext uri="{FF2B5EF4-FFF2-40B4-BE49-F238E27FC236}">
                <a16:creationId xmlns:a16="http://schemas.microsoft.com/office/drawing/2014/main" id="{73A32D63-A3A4-7A60-6AE5-0E87BC2481B4}"/>
              </a:ext>
            </a:extLst>
          </p:cNvPr>
          <p:cNvSpPr txBox="1">
            <a:spLocks/>
          </p:cNvSpPr>
          <p:nvPr/>
        </p:nvSpPr>
        <p:spPr>
          <a:xfrm>
            <a:off x="606422" y="2234074"/>
            <a:ext cx="5317443" cy="393368"/>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r>
              <a:rPr lang="fr-CH" dirty="0"/>
              <a:t>Bas-marais </a:t>
            </a:r>
          </a:p>
        </p:txBody>
      </p:sp>
      <p:sp>
        <p:nvSpPr>
          <p:cNvPr id="10" name="Inhaltsplatzhalter 8">
            <a:extLst>
              <a:ext uri="{FF2B5EF4-FFF2-40B4-BE49-F238E27FC236}">
                <a16:creationId xmlns:a16="http://schemas.microsoft.com/office/drawing/2014/main" id="{96623204-0E55-564F-9B0E-6AC76E6F1030}"/>
              </a:ext>
            </a:extLst>
          </p:cNvPr>
          <p:cNvSpPr txBox="1">
            <a:spLocks/>
          </p:cNvSpPr>
          <p:nvPr/>
        </p:nvSpPr>
        <p:spPr>
          <a:xfrm>
            <a:off x="6268132" y="2196886"/>
            <a:ext cx="5317443" cy="393368"/>
          </a:xfrm>
          <a:prstGeom prst="rect">
            <a:avLst/>
          </a:prstGeom>
          <a:solidFill>
            <a:schemeClr val="bg1"/>
          </a:solidFill>
        </p:spPr>
        <p:txBody>
          <a:bodyPr vert="horz" wrap="square" lIns="0" tIns="0" rIns="608400" bIns="72000" rtlCol="0">
            <a:sp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gn="ctr"/>
            <a:r>
              <a:rPr lang="fr-CH" dirty="0"/>
              <a:t>Prairies humides</a:t>
            </a:r>
          </a:p>
        </p:txBody>
      </p:sp>
    </p:spTree>
    <p:extLst>
      <p:ext uri="{BB962C8B-B14F-4D97-AF65-F5344CB8AC3E}">
        <p14:creationId xmlns:p14="http://schemas.microsoft.com/office/powerpoint/2010/main" val="25053498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38444-7491-365A-DF85-949B4F85C1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957300D-B66C-2506-5E47-1E48B7EDF4B4}"/>
              </a:ext>
            </a:extLst>
          </p:cNvPr>
          <p:cNvSpPr>
            <a:spLocks noGrp="1"/>
          </p:cNvSpPr>
          <p:nvPr>
            <p:ph type="title"/>
          </p:nvPr>
        </p:nvSpPr>
        <p:spPr>
          <a:xfrm>
            <a:off x="606425" y="759222"/>
            <a:ext cx="5238790" cy="672732"/>
          </a:xfrm>
        </p:spPr>
        <p:txBody>
          <a:bodyPr/>
          <a:lstStyle/>
          <a:p>
            <a:r>
              <a:rPr lang="fr-CH" dirty="0"/>
              <a:t>Surfaces pour le réseau du vivant</a:t>
            </a:r>
            <a:endParaRPr lang="de-CH" dirty="0"/>
          </a:p>
        </p:txBody>
      </p:sp>
      <p:sp>
        <p:nvSpPr>
          <p:cNvPr id="3" name="Inhaltsplatzhalter 2">
            <a:extLst>
              <a:ext uri="{FF2B5EF4-FFF2-40B4-BE49-F238E27FC236}">
                <a16:creationId xmlns:a16="http://schemas.microsoft.com/office/drawing/2014/main" id="{EC8E18DE-F96D-FC16-80E1-0D01E21A51B5}"/>
              </a:ext>
            </a:extLst>
          </p:cNvPr>
          <p:cNvSpPr>
            <a:spLocks noGrp="1"/>
          </p:cNvSpPr>
          <p:nvPr>
            <p:ph idx="1"/>
          </p:nvPr>
        </p:nvSpPr>
        <p:spPr>
          <a:xfrm>
            <a:off x="606423" y="2287077"/>
            <a:ext cx="5837919" cy="3386523"/>
          </a:xfrm>
        </p:spPr>
        <p:txBody>
          <a:bodyPr/>
          <a:lstStyle/>
          <a:p>
            <a:pPr lvl="1">
              <a:spcAft>
                <a:spcPts val="600"/>
              </a:spcAft>
            </a:pPr>
            <a:r>
              <a:rPr lang="fr-CH" dirty="0">
                <a:latin typeface="+mn-lt"/>
              </a:rPr>
              <a:t>Aires de mise en réseau</a:t>
            </a:r>
            <a:endParaRPr lang="de-CH" dirty="0">
              <a:latin typeface="+mn-lt"/>
            </a:endParaRPr>
          </a:p>
          <a:p>
            <a:pPr lvl="2">
              <a:spcAft>
                <a:spcPts val="1200"/>
              </a:spcAft>
            </a:pPr>
            <a:r>
              <a:rPr lang="fr-CH" dirty="0"/>
              <a:t>Surfaces exploitées de façon naturelle </a:t>
            </a:r>
          </a:p>
          <a:p>
            <a:pPr lvl="2">
              <a:spcAft>
                <a:spcPts val="1200"/>
              </a:spcAft>
            </a:pPr>
            <a:r>
              <a:rPr lang="fr-CH" dirty="0"/>
              <a:t>Biotopes-relais pour les espèces à grand territoire, qui font des migrations saisonnières ou qui ont besoin de sites spécifiques</a:t>
            </a:r>
          </a:p>
          <a:p>
            <a:pPr lvl="2">
              <a:spcAft>
                <a:spcPts val="1200"/>
              </a:spcAft>
            </a:pPr>
            <a:r>
              <a:rPr lang="fr-CH" dirty="0"/>
              <a:t>Assurent l’échange des espèces entre les aires centrales</a:t>
            </a:r>
          </a:p>
          <a:p>
            <a:pPr lvl="2"/>
            <a:endParaRPr lang="de-CH" dirty="0"/>
          </a:p>
        </p:txBody>
      </p:sp>
      <p:sp>
        <p:nvSpPr>
          <p:cNvPr id="9" name="Textplatzhalter 8">
            <a:extLst>
              <a:ext uri="{FF2B5EF4-FFF2-40B4-BE49-F238E27FC236}">
                <a16:creationId xmlns:a16="http://schemas.microsoft.com/office/drawing/2014/main" id="{1D572FE8-2A1C-BADE-B013-D16AB3AF95A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9E86E729-CCC9-5CCB-98D5-F8C0B06DBF4B}"/>
              </a:ext>
            </a:extLst>
          </p:cNvPr>
          <p:cNvSpPr>
            <a:spLocks noGrp="1"/>
          </p:cNvSpPr>
          <p:nvPr>
            <p:ph type="body" sz="quarter" idx="21"/>
          </p:nvPr>
        </p:nvSpPr>
        <p:spPr/>
        <p:txBody>
          <a:bodyPr/>
          <a:lstStyle/>
          <a:p>
            <a:endParaRPr lang="de-CH"/>
          </a:p>
        </p:txBody>
      </p:sp>
      <p:pic>
        <p:nvPicPr>
          <p:cNvPr id="11" name="Bildplatzhalter 10" descr="Ein Bild, das draußen, Baum, Landschaft, Feld enthält.&#10;&#10;Automatisch generierte Beschreibung">
            <a:extLst>
              <a:ext uri="{FF2B5EF4-FFF2-40B4-BE49-F238E27FC236}">
                <a16:creationId xmlns:a16="http://schemas.microsoft.com/office/drawing/2014/main" id="{8FFDC267-0C2D-E787-1BCD-2F77A724442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17081" r="12311"/>
          <a:stretch/>
        </p:blipFill>
        <p:spPr>
          <a:xfrm>
            <a:off x="6560456" y="0"/>
            <a:ext cx="5631543" cy="6858000"/>
          </a:xfrm>
        </p:spPr>
      </p:pic>
      <p:sp>
        <p:nvSpPr>
          <p:cNvPr id="7" name="Inhaltsplatzhalter 8">
            <a:extLst>
              <a:ext uri="{FF2B5EF4-FFF2-40B4-BE49-F238E27FC236}">
                <a16:creationId xmlns:a16="http://schemas.microsoft.com/office/drawing/2014/main" id="{C316A97D-7C2A-0BE1-EA3B-9A5D1ABA5979}"/>
              </a:ext>
            </a:extLst>
          </p:cNvPr>
          <p:cNvSpPr txBox="1">
            <a:spLocks/>
          </p:cNvSpPr>
          <p:nvPr/>
        </p:nvSpPr>
        <p:spPr>
          <a:xfrm>
            <a:off x="2078503" y="5872431"/>
            <a:ext cx="4365840" cy="777031"/>
          </a:xfrm>
          <a:prstGeom prst="rect">
            <a:avLst/>
          </a:prstGeom>
        </p:spPr>
        <p:txBody>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fr-CH" dirty="0"/>
              <a:t>Doivent correspondre aux exigences des espèces cibles!</a:t>
            </a:r>
          </a:p>
          <a:p>
            <a:endParaRPr lang="fr-CH" dirty="0"/>
          </a:p>
        </p:txBody>
      </p:sp>
      <p:sp>
        <p:nvSpPr>
          <p:cNvPr id="8" name="Pfeil nach rechts 7">
            <a:extLst>
              <a:ext uri="{FF2B5EF4-FFF2-40B4-BE49-F238E27FC236}">
                <a16:creationId xmlns:a16="http://schemas.microsoft.com/office/drawing/2014/main" id="{E2C815E2-4EA3-C5EA-DFB1-1D0EECC130E3}"/>
              </a:ext>
            </a:extLst>
          </p:cNvPr>
          <p:cNvSpPr/>
          <p:nvPr/>
        </p:nvSpPr>
        <p:spPr>
          <a:xfrm>
            <a:off x="1004865" y="6028026"/>
            <a:ext cx="957524" cy="475547"/>
          </a:xfrm>
          <a:prstGeom prst="rightArrow">
            <a:avLst/>
          </a:prstGeom>
          <a:solidFill>
            <a:srgbClr val="2E74B6"/>
          </a:solidFill>
          <a:ln>
            <a:solidFill>
              <a:srgbClr val="2E74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638687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026D2-7224-E4EE-F37E-8C65D78060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31E7C8-9639-1B47-B630-8F08AFF6080A}"/>
              </a:ext>
            </a:extLst>
          </p:cNvPr>
          <p:cNvSpPr>
            <a:spLocks noGrp="1"/>
          </p:cNvSpPr>
          <p:nvPr>
            <p:ph type="title"/>
          </p:nvPr>
        </p:nvSpPr>
        <p:spPr>
          <a:xfrm>
            <a:off x="606425" y="759222"/>
            <a:ext cx="8870084" cy="1315700"/>
          </a:xfrm>
        </p:spPr>
        <p:txBody>
          <a:bodyPr/>
          <a:lstStyle/>
          <a:p>
            <a:r>
              <a:rPr lang="fr-CH" dirty="0"/>
              <a:t>Surfaces pour le réseau du vivant</a:t>
            </a:r>
            <a:endParaRPr lang="de-CH" dirty="0"/>
          </a:p>
        </p:txBody>
      </p:sp>
      <p:sp>
        <p:nvSpPr>
          <p:cNvPr id="3" name="Inhaltsplatzhalter 2">
            <a:extLst>
              <a:ext uri="{FF2B5EF4-FFF2-40B4-BE49-F238E27FC236}">
                <a16:creationId xmlns:a16="http://schemas.microsoft.com/office/drawing/2014/main" id="{D989CC53-5055-7485-46E3-AF7F640B378C}"/>
              </a:ext>
            </a:extLst>
          </p:cNvPr>
          <p:cNvSpPr>
            <a:spLocks noGrp="1"/>
          </p:cNvSpPr>
          <p:nvPr>
            <p:ph idx="1"/>
          </p:nvPr>
        </p:nvSpPr>
        <p:spPr>
          <a:xfrm>
            <a:off x="2704303" y="2287467"/>
            <a:ext cx="3613123" cy="527365"/>
          </a:xfrm>
        </p:spPr>
        <p:txBody>
          <a:bodyPr/>
          <a:lstStyle/>
          <a:p>
            <a:pPr marL="0" lvl="2" indent="0">
              <a:lnSpc>
                <a:spcPct val="150000"/>
              </a:lnSpc>
              <a:spcAft>
                <a:spcPts val="400"/>
              </a:spcAft>
              <a:buNone/>
            </a:pPr>
            <a:r>
              <a:rPr lang="fr-CH" dirty="0"/>
              <a:t>Espèces cibles</a:t>
            </a:r>
            <a:endParaRPr lang="de-CH" sz="400" dirty="0"/>
          </a:p>
          <a:p>
            <a:pPr marL="0" lvl="2" indent="0">
              <a:lnSpc>
                <a:spcPct val="150000"/>
              </a:lnSpc>
              <a:spcAft>
                <a:spcPts val="400"/>
              </a:spcAft>
              <a:buNone/>
            </a:pPr>
            <a:endParaRPr lang="de-CH" dirty="0"/>
          </a:p>
          <a:p>
            <a:pPr marL="0" lvl="2" indent="0">
              <a:spcAft>
                <a:spcPts val="400"/>
              </a:spcAft>
              <a:buNone/>
            </a:pPr>
            <a:endParaRPr lang="de-CH" dirty="0"/>
          </a:p>
        </p:txBody>
      </p:sp>
      <p:pic>
        <p:nvPicPr>
          <p:cNvPr id="15" name="Grafik 14" descr="Ein Bild, das Text, Screenshot, Diagramm, Design enthält.&#10;&#10;Automatisch generierte Beschreibung">
            <a:extLst>
              <a:ext uri="{FF2B5EF4-FFF2-40B4-BE49-F238E27FC236}">
                <a16:creationId xmlns:a16="http://schemas.microsoft.com/office/drawing/2014/main" id="{675B88D2-06C4-E919-BD56-4834CB8DE79E}"/>
              </a:ext>
            </a:extLst>
          </p:cNvPr>
          <p:cNvPicPr>
            <a:picLocks noChangeAspect="1"/>
          </p:cNvPicPr>
          <p:nvPr/>
        </p:nvPicPr>
        <p:blipFill>
          <a:blip r:embed="rId3">
            <a:extLst>
              <a:ext uri="{28A0092B-C50C-407E-A947-70E740481C1C}">
                <a14:useLocalDpi xmlns:a14="http://schemas.microsoft.com/office/drawing/2010/main" val="0"/>
              </a:ext>
            </a:extLst>
          </a:blip>
          <a:srcRect l="36904" b="88695"/>
          <a:stretch/>
        </p:blipFill>
        <p:spPr>
          <a:xfrm>
            <a:off x="1365813" y="2287077"/>
            <a:ext cx="1354238" cy="443652"/>
          </a:xfrm>
          <a:prstGeom prst="rect">
            <a:avLst/>
          </a:prstGeom>
        </p:spPr>
      </p:pic>
      <p:sp>
        <p:nvSpPr>
          <p:cNvPr id="16" name="Inhaltsplatzhalter 2">
            <a:extLst>
              <a:ext uri="{FF2B5EF4-FFF2-40B4-BE49-F238E27FC236}">
                <a16:creationId xmlns:a16="http://schemas.microsoft.com/office/drawing/2014/main" id="{3F892AA6-8203-A32A-C997-90B7E371BBF1}"/>
              </a:ext>
            </a:extLst>
          </p:cNvPr>
          <p:cNvSpPr txBox="1">
            <a:spLocks/>
          </p:cNvSpPr>
          <p:nvPr/>
        </p:nvSpPr>
        <p:spPr>
          <a:xfrm>
            <a:off x="241971" y="3429001"/>
            <a:ext cx="1123842" cy="44365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ACTUEL</a:t>
            </a:r>
          </a:p>
        </p:txBody>
      </p:sp>
      <p:sp>
        <p:nvSpPr>
          <p:cNvPr id="5" name="Inhaltsplatzhalter 2">
            <a:extLst>
              <a:ext uri="{FF2B5EF4-FFF2-40B4-BE49-F238E27FC236}">
                <a16:creationId xmlns:a16="http://schemas.microsoft.com/office/drawing/2014/main" id="{0CDD24A7-3258-3E55-3AA2-71EDFB51AA75}"/>
              </a:ext>
            </a:extLst>
          </p:cNvPr>
          <p:cNvSpPr txBox="1">
            <a:spLocks/>
          </p:cNvSpPr>
          <p:nvPr/>
        </p:nvSpPr>
        <p:spPr>
          <a:xfrm>
            <a:off x="2718639" y="3008081"/>
            <a:ext cx="3763878" cy="383639"/>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nSpc>
                <a:spcPct val="100000"/>
              </a:lnSpc>
              <a:spcBef>
                <a:spcPct val="20000"/>
              </a:spcBef>
              <a:spcAft>
                <a:spcPts val="1200"/>
              </a:spcAft>
            </a:pPr>
            <a:r>
              <a:rPr lang="fr-CH" dirty="0"/>
              <a:t>Aires centrales (sites protégés)</a:t>
            </a:r>
          </a:p>
          <a:p>
            <a:pPr marL="0" lvl="2" indent="0">
              <a:lnSpc>
                <a:spcPct val="150000"/>
              </a:lnSpc>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6" name="Inhaltsplatzhalter 2">
            <a:extLst>
              <a:ext uri="{FF2B5EF4-FFF2-40B4-BE49-F238E27FC236}">
                <a16:creationId xmlns:a16="http://schemas.microsoft.com/office/drawing/2014/main" id="{43950DA9-E6FF-6054-9A0A-95C9442BD722}"/>
              </a:ext>
            </a:extLst>
          </p:cNvPr>
          <p:cNvSpPr txBox="1">
            <a:spLocks/>
          </p:cNvSpPr>
          <p:nvPr/>
        </p:nvSpPr>
        <p:spPr>
          <a:xfrm>
            <a:off x="2720048" y="3527977"/>
            <a:ext cx="3613123" cy="527365"/>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50000"/>
              </a:lnSpc>
              <a:spcAft>
                <a:spcPts val="400"/>
              </a:spcAft>
              <a:buFont typeface="Arial" panose="020B0604020202020204" pitchFamily="34" charset="0"/>
              <a:buNone/>
            </a:pPr>
            <a:r>
              <a:rPr lang="fr-CH" dirty="0"/>
              <a:t>Sites dignes de protection</a:t>
            </a:r>
          </a:p>
          <a:p>
            <a:pPr marL="0" lvl="2" indent="0">
              <a:spcAft>
                <a:spcPts val="400"/>
              </a:spcAft>
              <a:buFont typeface="Arial" panose="020B0604020202020204" pitchFamily="34" charset="0"/>
              <a:buNone/>
            </a:pPr>
            <a:endParaRPr lang="de-CH" dirty="0"/>
          </a:p>
        </p:txBody>
      </p:sp>
      <p:sp>
        <p:nvSpPr>
          <p:cNvPr id="7" name="Inhaltsplatzhalter 2">
            <a:extLst>
              <a:ext uri="{FF2B5EF4-FFF2-40B4-BE49-F238E27FC236}">
                <a16:creationId xmlns:a16="http://schemas.microsoft.com/office/drawing/2014/main" id="{74A85FB8-E7ED-BBB1-C0DA-039B1B32BDCD}"/>
              </a:ext>
            </a:extLst>
          </p:cNvPr>
          <p:cNvSpPr txBox="1">
            <a:spLocks/>
          </p:cNvSpPr>
          <p:nvPr/>
        </p:nvSpPr>
        <p:spPr>
          <a:xfrm>
            <a:off x="2704304" y="4080783"/>
            <a:ext cx="3883146" cy="71973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a:lnSpc>
                <a:spcPct val="100000"/>
              </a:lnSpc>
              <a:spcBef>
                <a:spcPct val="20000"/>
              </a:spcBef>
              <a:spcAft>
                <a:spcPts val="1200"/>
              </a:spcAft>
            </a:pPr>
            <a:r>
              <a:rPr lang="fr-CH" dirty="0"/>
              <a:t>Aires centrales supplémentaires (aires potentielles)</a:t>
            </a:r>
          </a:p>
          <a:p>
            <a:pPr marL="0" lvl="2" indent="0">
              <a:lnSpc>
                <a:spcPct val="150000"/>
              </a:lnSpc>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8" name="Inhaltsplatzhalter 2">
            <a:extLst>
              <a:ext uri="{FF2B5EF4-FFF2-40B4-BE49-F238E27FC236}">
                <a16:creationId xmlns:a16="http://schemas.microsoft.com/office/drawing/2014/main" id="{4D7052A5-256D-7D67-3E19-5A05D4D3CD40}"/>
              </a:ext>
            </a:extLst>
          </p:cNvPr>
          <p:cNvSpPr txBox="1">
            <a:spLocks/>
          </p:cNvSpPr>
          <p:nvPr/>
        </p:nvSpPr>
        <p:spPr>
          <a:xfrm>
            <a:off x="2718639" y="4940270"/>
            <a:ext cx="3613123" cy="495501"/>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50000"/>
              </a:lnSpc>
              <a:spcAft>
                <a:spcPts val="400"/>
              </a:spcAft>
              <a:buFont typeface="Arial" panose="020B0604020202020204" pitchFamily="34" charset="0"/>
              <a:buNone/>
            </a:pPr>
            <a:r>
              <a:rPr lang="fr-CH" dirty="0"/>
              <a:t>Aires de mise en réseau</a:t>
            </a:r>
          </a:p>
          <a:p>
            <a:pPr marL="0" lvl="2" indent="0">
              <a:lnSpc>
                <a:spcPct val="150000"/>
              </a:lnSpc>
              <a:spcAft>
                <a:spcPts val="400"/>
              </a:spcAft>
              <a:buFont typeface="Arial" panose="020B0604020202020204" pitchFamily="34" charset="0"/>
              <a:buNone/>
            </a:pPr>
            <a:endParaRPr lang="de-CH" dirty="0"/>
          </a:p>
          <a:p>
            <a:pPr marL="0" lvl="2" indent="0">
              <a:spcAft>
                <a:spcPts val="400"/>
              </a:spcAft>
              <a:buFont typeface="Arial" panose="020B0604020202020204" pitchFamily="34" charset="0"/>
              <a:buNone/>
            </a:pPr>
            <a:endParaRPr lang="de-CH" dirty="0"/>
          </a:p>
        </p:txBody>
      </p:sp>
      <p:sp>
        <p:nvSpPr>
          <p:cNvPr id="11" name="Inhaltsplatzhalter 2">
            <a:extLst>
              <a:ext uri="{FF2B5EF4-FFF2-40B4-BE49-F238E27FC236}">
                <a16:creationId xmlns:a16="http://schemas.microsoft.com/office/drawing/2014/main" id="{21E9898B-4E43-5017-0C9A-7C71771E832D}"/>
              </a:ext>
            </a:extLst>
          </p:cNvPr>
          <p:cNvSpPr txBox="1">
            <a:spLocks/>
          </p:cNvSpPr>
          <p:nvPr/>
        </p:nvSpPr>
        <p:spPr>
          <a:xfrm>
            <a:off x="2704304" y="5534617"/>
            <a:ext cx="3613123" cy="71973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Aft>
                <a:spcPts val="400"/>
              </a:spcAft>
              <a:buFont typeface="Arial" panose="020B0604020202020204" pitchFamily="34" charset="0"/>
              <a:buNone/>
            </a:pPr>
            <a:r>
              <a:rPr lang="fr-CH" dirty="0"/>
              <a:t>Aires de mise en réseau supplémentaires nécessaires</a:t>
            </a:r>
          </a:p>
          <a:p>
            <a:pPr marL="0" lvl="2" indent="0">
              <a:lnSpc>
                <a:spcPct val="100000"/>
              </a:lnSpc>
              <a:spcAft>
                <a:spcPts val="400"/>
              </a:spcAft>
              <a:buFont typeface="Arial" panose="020B0604020202020204" pitchFamily="34" charset="0"/>
              <a:buNone/>
            </a:pPr>
            <a:endParaRPr lang="de-CH" dirty="0"/>
          </a:p>
          <a:p>
            <a:pPr marL="0" lvl="2" indent="0">
              <a:lnSpc>
                <a:spcPct val="100000"/>
              </a:lnSpc>
              <a:spcAft>
                <a:spcPts val="400"/>
              </a:spcAft>
              <a:buFont typeface="Arial" panose="020B0604020202020204" pitchFamily="34" charset="0"/>
              <a:buNone/>
            </a:pPr>
            <a:endParaRPr lang="de-CH" dirty="0"/>
          </a:p>
        </p:txBody>
      </p:sp>
      <p:sp>
        <p:nvSpPr>
          <p:cNvPr id="18" name="Inhaltsplatzhalter 2">
            <a:extLst>
              <a:ext uri="{FF2B5EF4-FFF2-40B4-BE49-F238E27FC236}">
                <a16:creationId xmlns:a16="http://schemas.microsoft.com/office/drawing/2014/main" id="{D8BFE9A1-E1CA-14CD-5A0D-1E790A1313FB}"/>
              </a:ext>
            </a:extLst>
          </p:cNvPr>
          <p:cNvSpPr txBox="1">
            <a:spLocks/>
          </p:cNvSpPr>
          <p:nvPr/>
        </p:nvSpPr>
        <p:spPr>
          <a:xfrm>
            <a:off x="606425" y="1590217"/>
            <a:ext cx="5837919" cy="717188"/>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1">
              <a:spcAft>
                <a:spcPts val="600"/>
              </a:spcAft>
            </a:pPr>
            <a:r>
              <a:rPr lang="fr-CH" dirty="0"/>
              <a:t>Exemple d‘un procédé possible pour la mise en place de l‘IE </a:t>
            </a:r>
          </a:p>
          <a:p>
            <a:pPr lvl="1">
              <a:spcAft>
                <a:spcPts val="600"/>
              </a:spcAft>
            </a:pPr>
            <a:endParaRPr lang="de-CH" dirty="0"/>
          </a:p>
        </p:txBody>
      </p:sp>
      <p:pic>
        <p:nvPicPr>
          <p:cNvPr id="4" name="Grafik 3" descr="Ein Bild, das Text, Screenshot, Diagramm, Design enthält.&#10;&#10;Automatisch generierte Beschreibung">
            <a:extLst>
              <a:ext uri="{FF2B5EF4-FFF2-40B4-BE49-F238E27FC236}">
                <a16:creationId xmlns:a16="http://schemas.microsoft.com/office/drawing/2014/main" id="{28ECF7DB-FF73-4C68-216B-37D62A3E4FD4}"/>
              </a:ext>
            </a:extLst>
          </p:cNvPr>
          <p:cNvPicPr>
            <a:picLocks noChangeAspect="1"/>
          </p:cNvPicPr>
          <p:nvPr/>
        </p:nvPicPr>
        <p:blipFill>
          <a:blip r:embed="rId3">
            <a:extLst>
              <a:ext uri="{28A0092B-C50C-407E-A947-70E740481C1C}">
                <a14:useLocalDpi xmlns:a14="http://schemas.microsoft.com/office/drawing/2010/main" val="0"/>
              </a:ext>
            </a:extLst>
          </a:blip>
          <a:srcRect l="50230" t="15614" r="6292" b="71369"/>
          <a:stretch/>
        </p:blipFill>
        <p:spPr>
          <a:xfrm>
            <a:off x="1651847" y="2899819"/>
            <a:ext cx="933189" cy="510807"/>
          </a:xfrm>
          <a:prstGeom prst="rect">
            <a:avLst/>
          </a:prstGeom>
        </p:spPr>
      </p:pic>
      <p:pic>
        <p:nvPicPr>
          <p:cNvPr id="12" name="Grafik 11" descr="Ein Bild, das Text, Screenshot, Diagramm, Design enthält.&#10;&#10;Automatisch generierte Beschreibung">
            <a:extLst>
              <a:ext uri="{FF2B5EF4-FFF2-40B4-BE49-F238E27FC236}">
                <a16:creationId xmlns:a16="http://schemas.microsoft.com/office/drawing/2014/main" id="{F7E87479-ED40-D538-73AB-D0DBD0EC045A}"/>
              </a:ext>
            </a:extLst>
          </p:cNvPr>
          <p:cNvPicPr>
            <a:picLocks noChangeAspect="1"/>
          </p:cNvPicPr>
          <p:nvPr/>
        </p:nvPicPr>
        <p:blipFill>
          <a:blip r:embed="rId3">
            <a:extLst>
              <a:ext uri="{28A0092B-C50C-407E-A947-70E740481C1C}">
                <a14:useLocalDpi xmlns:a14="http://schemas.microsoft.com/office/drawing/2010/main" val="0"/>
              </a:ext>
            </a:extLst>
          </a:blip>
          <a:srcRect l="50230" t="30160" b="54440"/>
          <a:stretch/>
        </p:blipFill>
        <p:spPr>
          <a:xfrm>
            <a:off x="1651847" y="3470639"/>
            <a:ext cx="1068204" cy="604367"/>
          </a:xfrm>
          <a:prstGeom prst="rect">
            <a:avLst/>
          </a:prstGeom>
        </p:spPr>
      </p:pic>
      <p:pic>
        <p:nvPicPr>
          <p:cNvPr id="14" name="Grafik 13" descr="Ein Bild, das Text, Screenshot, Diagramm, Design enthält.&#10;&#10;Automatisch generierte Beschreibung">
            <a:extLst>
              <a:ext uri="{FF2B5EF4-FFF2-40B4-BE49-F238E27FC236}">
                <a16:creationId xmlns:a16="http://schemas.microsoft.com/office/drawing/2014/main" id="{383D5123-3AEC-9A72-7516-A6DB02C1C1FD}"/>
              </a:ext>
            </a:extLst>
          </p:cNvPr>
          <p:cNvPicPr>
            <a:picLocks noChangeAspect="1"/>
          </p:cNvPicPr>
          <p:nvPr/>
        </p:nvPicPr>
        <p:blipFill>
          <a:blip r:embed="rId3">
            <a:extLst>
              <a:ext uri="{28A0092B-C50C-407E-A947-70E740481C1C}">
                <a14:useLocalDpi xmlns:a14="http://schemas.microsoft.com/office/drawing/2010/main" val="0"/>
              </a:ext>
            </a:extLst>
          </a:blip>
          <a:srcRect l="36904" r="43175" b="57810"/>
          <a:stretch/>
        </p:blipFill>
        <p:spPr>
          <a:xfrm>
            <a:off x="1365813" y="2287077"/>
            <a:ext cx="427588" cy="1655658"/>
          </a:xfrm>
          <a:prstGeom prst="rect">
            <a:avLst/>
          </a:prstGeom>
        </p:spPr>
      </p:pic>
      <p:pic>
        <p:nvPicPr>
          <p:cNvPr id="19" name="Grafik 18" descr="Ein Bild, das Text, Screenshot, Diagramm, Design enthält.&#10;&#10;Automatisch generierte Beschreibung">
            <a:extLst>
              <a:ext uri="{FF2B5EF4-FFF2-40B4-BE49-F238E27FC236}">
                <a16:creationId xmlns:a16="http://schemas.microsoft.com/office/drawing/2014/main" id="{DCFCCFA1-157A-BE42-F68D-ED8EBFDEE74C}"/>
              </a:ext>
            </a:extLst>
          </p:cNvPr>
          <p:cNvPicPr>
            <a:picLocks noChangeAspect="1"/>
          </p:cNvPicPr>
          <p:nvPr/>
        </p:nvPicPr>
        <p:blipFill>
          <a:blip r:embed="rId3">
            <a:extLst>
              <a:ext uri="{28A0092B-C50C-407E-A947-70E740481C1C}">
                <a14:useLocalDpi xmlns:a14="http://schemas.microsoft.com/office/drawing/2010/main" val="0"/>
              </a:ext>
            </a:extLst>
          </a:blip>
          <a:srcRect l="53690" t="44355" r="6290" b="38167"/>
          <a:stretch/>
        </p:blipFill>
        <p:spPr>
          <a:xfrm>
            <a:off x="1726099" y="4027721"/>
            <a:ext cx="858937" cy="685887"/>
          </a:xfrm>
          <a:prstGeom prst="rect">
            <a:avLst/>
          </a:prstGeom>
        </p:spPr>
      </p:pic>
      <p:pic>
        <p:nvPicPr>
          <p:cNvPr id="20" name="Grafik 19" descr="Ein Bild, das Text, Screenshot, Diagramm, Design enthält.&#10;&#10;Automatisch generierte Beschreibung">
            <a:extLst>
              <a:ext uri="{FF2B5EF4-FFF2-40B4-BE49-F238E27FC236}">
                <a16:creationId xmlns:a16="http://schemas.microsoft.com/office/drawing/2014/main" id="{08ACC456-87FE-B93D-D1B8-5F571DF167E2}"/>
              </a:ext>
            </a:extLst>
          </p:cNvPr>
          <p:cNvPicPr>
            <a:picLocks noChangeAspect="1"/>
          </p:cNvPicPr>
          <p:nvPr/>
        </p:nvPicPr>
        <p:blipFill>
          <a:blip r:embed="rId3">
            <a:extLst>
              <a:ext uri="{28A0092B-C50C-407E-A947-70E740481C1C}">
                <a14:useLocalDpi xmlns:a14="http://schemas.microsoft.com/office/drawing/2010/main" val="0"/>
              </a:ext>
            </a:extLst>
          </a:blip>
          <a:srcRect l="53689" t="68058" r="1" b="16246"/>
          <a:stretch/>
        </p:blipFill>
        <p:spPr>
          <a:xfrm>
            <a:off x="1726099" y="4957825"/>
            <a:ext cx="993952" cy="615974"/>
          </a:xfrm>
          <a:prstGeom prst="rect">
            <a:avLst/>
          </a:prstGeom>
        </p:spPr>
      </p:pic>
      <p:pic>
        <p:nvPicPr>
          <p:cNvPr id="21" name="Grafik 20" descr="Ein Bild, das Text, Screenshot, Diagramm, Design enthält.&#10;&#10;Automatisch generierte Beschreibung">
            <a:extLst>
              <a:ext uri="{FF2B5EF4-FFF2-40B4-BE49-F238E27FC236}">
                <a16:creationId xmlns:a16="http://schemas.microsoft.com/office/drawing/2014/main" id="{54ECC520-4289-5386-F673-0EEA28D9ACDB}"/>
              </a:ext>
            </a:extLst>
          </p:cNvPr>
          <p:cNvPicPr>
            <a:picLocks noChangeAspect="1"/>
          </p:cNvPicPr>
          <p:nvPr/>
        </p:nvPicPr>
        <p:blipFill>
          <a:blip r:embed="rId3">
            <a:extLst>
              <a:ext uri="{28A0092B-C50C-407E-A947-70E740481C1C}">
                <a14:useLocalDpi xmlns:a14="http://schemas.microsoft.com/office/drawing/2010/main" val="0"/>
              </a:ext>
            </a:extLst>
          </a:blip>
          <a:srcRect l="53689" t="82920" r="6292"/>
          <a:stretch/>
        </p:blipFill>
        <p:spPr>
          <a:xfrm>
            <a:off x="1726099" y="5541077"/>
            <a:ext cx="858937" cy="670300"/>
          </a:xfrm>
          <a:prstGeom prst="rect">
            <a:avLst/>
          </a:prstGeom>
        </p:spPr>
      </p:pic>
      <p:pic>
        <p:nvPicPr>
          <p:cNvPr id="22" name="Grafik 21" descr="Ein Bild, das Text, Screenshot, Diagramm, Design enthält.&#10;&#10;Automatisch generierte Beschreibung">
            <a:extLst>
              <a:ext uri="{FF2B5EF4-FFF2-40B4-BE49-F238E27FC236}">
                <a16:creationId xmlns:a16="http://schemas.microsoft.com/office/drawing/2014/main" id="{7D6B1E05-3993-33C2-2942-FDD8360C4C75}"/>
              </a:ext>
            </a:extLst>
          </p:cNvPr>
          <p:cNvPicPr>
            <a:picLocks noChangeAspect="1"/>
          </p:cNvPicPr>
          <p:nvPr/>
        </p:nvPicPr>
        <p:blipFill>
          <a:blip r:embed="rId3">
            <a:extLst>
              <a:ext uri="{28A0092B-C50C-407E-A947-70E740481C1C}">
                <a14:useLocalDpi xmlns:a14="http://schemas.microsoft.com/office/drawing/2010/main" val="0"/>
              </a:ext>
            </a:extLst>
          </a:blip>
          <a:srcRect l="39118" t="70502" r="46652"/>
          <a:stretch/>
        </p:blipFill>
        <p:spPr>
          <a:xfrm>
            <a:off x="1413331" y="5053781"/>
            <a:ext cx="305436" cy="1157596"/>
          </a:xfrm>
          <a:prstGeom prst="rect">
            <a:avLst/>
          </a:prstGeom>
        </p:spPr>
      </p:pic>
      <p:sp>
        <p:nvSpPr>
          <p:cNvPr id="23" name="Inhaltsplatzhalter 2">
            <a:extLst>
              <a:ext uri="{FF2B5EF4-FFF2-40B4-BE49-F238E27FC236}">
                <a16:creationId xmlns:a16="http://schemas.microsoft.com/office/drawing/2014/main" id="{7DB88874-C5FA-E252-0262-39CDEB32DBC7}"/>
              </a:ext>
            </a:extLst>
          </p:cNvPr>
          <p:cNvSpPr txBox="1">
            <a:spLocks/>
          </p:cNvSpPr>
          <p:nvPr/>
        </p:nvSpPr>
        <p:spPr>
          <a:xfrm>
            <a:off x="235486" y="4201719"/>
            <a:ext cx="1123842" cy="33789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CIBLE</a:t>
            </a:r>
          </a:p>
          <a:p>
            <a:pPr marL="0" lvl="2" indent="0">
              <a:lnSpc>
                <a:spcPct val="100000"/>
              </a:lnSpc>
              <a:spcBef>
                <a:spcPts val="550"/>
              </a:spcBef>
              <a:buFont typeface="Arial" panose="020B0604020202020204" pitchFamily="34" charset="0"/>
              <a:buNone/>
            </a:pPr>
            <a:endParaRPr lang="de-CH" dirty="0"/>
          </a:p>
          <a:p>
            <a:pPr marL="0" lvl="2" indent="0">
              <a:lnSpc>
                <a:spcPct val="100000"/>
              </a:lnSpc>
              <a:spcBef>
                <a:spcPts val="550"/>
              </a:spcBef>
              <a:buFont typeface="Arial" panose="020B0604020202020204" pitchFamily="34" charset="0"/>
              <a:buNone/>
            </a:pPr>
            <a:endParaRPr lang="de-CH" dirty="0"/>
          </a:p>
        </p:txBody>
      </p:sp>
      <p:sp>
        <p:nvSpPr>
          <p:cNvPr id="24" name="Inhaltsplatzhalter 2">
            <a:extLst>
              <a:ext uri="{FF2B5EF4-FFF2-40B4-BE49-F238E27FC236}">
                <a16:creationId xmlns:a16="http://schemas.microsoft.com/office/drawing/2014/main" id="{3DC52A43-9B3C-26A1-0081-7882B532AAC2}"/>
              </a:ext>
            </a:extLst>
          </p:cNvPr>
          <p:cNvSpPr txBox="1">
            <a:spLocks/>
          </p:cNvSpPr>
          <p:nvPr/>
        </p:nvSpPr>
        <p:spPr>
          <a:xfrm>
            <a:off x="235486" y="5372132"/>
            <a:ext cx="1123842" cy="33789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marL="0" lvl="2" indent="0">
              <a:lnSpc>
                <a:spcPct val="100000"/>
              </a:lnSpc>
              <a:spcBef>
                <a:spcPts val="550"/>
              </a:spcBef>
              <a:buFont typeface="Arial" panose="020B0604020202020204" pitchFamily="34" charset="0"/>
              <a:buNone/>
            </a:pPr>
            <a:r>
              <a:rPr lang="de-CH" dirty="0"/>
              <a:t>RESEAU</a:t>
            </a:r>
          </a:p>
        </p:txBody>
      </p:sp>
      <p:pic>
        <p:nvPicPr>
          <p:cNvPr id="26" name="Grafik 25" descr="Ein Bild, das Karte, Text, Diagramm enthält.&#10;&#10;Automatisch generierte Beschreibung">
            <a:extLst>
              <a:ext uri="{FF2B5EF4-FFF2-40B4-BE49-F238E27FC236}">
                <a16:creationId xmlns:a16="http://schemas.microsoft.com/office/drawing/2014/main" id="{FE91341D-AA74-E889-0C59-677F52D156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2999" y="1456558"/>
            <a:ext cx="4945036" cy="4617705"/>
          </a:xfrm>
          <a:prstGeom prst="rect">
            <a:avLst/>
          </a:prstGeom>
        </p:spPr>
      </p:pic>
      <p:pic>
        <p:nvPicPr>
          <p:cNvPr id="34" name="Grafik 33" descr="Ein Bild, das Grün, Farbigkeit, Licht enthält.&#10;&#10;Automatisch generierte Beschreibung">
            <a:extLst>
              <a:ext uri="{FF2B5EF4-FFF2-40B4-BE49-F238E27FC236}">
                <a16:creationId xmlns:a16="http://schemas.microsoft.com/office/drawing/2014/main" id="{84494E05-7113-3210-4563-BF2BCFE94F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5388" y="2750692"/>
            <a:ext cx="3532807" cy="2107709"/>
          </a:xfrm>
          <a:prstGeom prst="rect">
            <a:avLst/>
          </a:prstGeom>
        </p:spPr>
      </p:pic>
      <p:pic>
        <p:nvPicPr>
          <p:cNvPr id="37" name="Grafik 36" descr="Ein Bild, das Screenshot, Schwarz, Dunkelheit, Symmetrie enthält.&#10;&#10;Automatisch generierte Beschreibung">
            <a:extLst>
              <a:ext uri="{FF2B5EF4-FFF2-40B4-BE49-F238E27FC236}">
                <a16:creationId xmlns:a16="http://schemas.microsoft.com/office/drawing/2014/main" id="{30F4CA65-3542-CE79-64AA-0445E3D1D2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88361" y="2343978"/>
            <a:ext cx="3884468" cy="2613847"/>
          </a:xfrm>
          <a:prstGeom prst="rect">
            <a:avLst/>
          </a:prstGeom>
        </p:spPr>
      </p:pic>
      <p:pic>
        <p:nvPicPr>
          <p:cNvPr id="41" name="Grafik 40" descr="Ein Bild, das Reihe, Schatten enthält.&#10;&#10;Automatisch generierte Beschreibung">
            <a:extLst>
              <a:ext uri="{FF2B5EF4-FFF2-40B4-BE49-F238E27FC236}">
                <a16:creationId xmlns:a16="http://schemas.microsoft.com/office/drawing/2014/main" id="{0AE020D3-2287-3E77-4CA1-E3DE305E16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06478" y="2908110"/>
            <a:ext cx="3301850" cy="1835686"/>
          </a:xfrm>
          <a:prstGeom prst="rect">
            <a:avLst/>
          </a:prstGeom>
        </p:spPr>
      </p:pic>
      <p:pic>
        <p:nvPicPr>
          <p:cNvPr id="43" name="Grafik 42" descr="Ein Bild, das Kunst, Muster, Grafiken, Design enthält.&#10;&#10;Automatisch generierte Beschreibung">
            <a:extLst>
              <a:ext uri="{FF2B5EF4-FFF2-40B4-BE49-F238E27FC236}">
                <a16:creationId xmlns:a16="http://schemas.microsoft.com/office/drawing/2014/main" id="{6F743A41-BB32-AF03-C171-74E3513B339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3756" y="2394221"/>
            <a:ext cx="3783521" cy="2647256"/>
          </a:xfrm>
          <a:prstGeom prst="rect">
            <a:avLst/>
          </a:prstGeom>
        </p:spPr>
      </p:pic>
      <p:pic>
        <p:nvPicPr>
          <p:cNvPr id="39" name="Grafik 38" descr="Ein Bild, das Screenshot, Grün, Farbigkeit, Design enthält.&#10;&#10;Automatisch generierte Beschreibung">
            <a:extLst>
              <a:ext uri="{FF2B5EF4-FFF2-40B4-BE49-F238E27FC236}">
                <a16:creationId xmlns:a16="http://schemas.microsoft.com/office/drawing/2014/main" id="{140693B8-3219-4C65-5728-8324BC2329A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69909" y="2237438"/>
            <a:ext cx="3774987" cy="2720387"/>
          </a:xfrm>
          <a:prstGeom prst="rect">
            <a:avLst/>
          </a:prstGeom>
        </p:spPr>
      </p:pic>
      <p:pic>
        <p:nvPicPr>
          <p:cNvPr id="30" name="Grafik 29" descr="Ein Bild, das Dunkelheit, Screenshot, Farbigkeit, Verschwommen enthält.&#10;&#10;Automatisch generierte Beschreibung">
            <a:extLst>
              <a:ext uri="{FF2B5EF4-FFF2-40B4-BE49-F238E27FC236}">
                <a16:creationId xmlns:a16="http://schemas.microsoft.com/office/drawing/2014/main" id="{F6F48BF6-7268-8D40-EC07-B5927721FF0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380520" y="2406175"/>
            <a:ext cx="3709886" cy="2465201"/>
          </a:xfrm>
          <a:prstGeom prst="rect">
            <a:avLst/>
          </a:prstGeom>
        </p:spPr>
      </p:pic>
      <p:pic>
        <p:nvPicPr>
          <p:cNvPr id="33" name="Grafik 32" descr="Ein Bild, das Karte, Text enthält.&#10;&#10;Automatisch generierte Beschreibung">
            <a:extLst>
              <a:ext uri="{FF2B5EF4-FFF2-40B4-BE49-F238E27FC236}">
                <a16:creationId xmlns:a16="http://schemas.microsoft.com/office/drawing/2014/main" id="{BA3B0E5C-E4AC-B871-7421-F22DEE14003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42997" y="1433898"/>
            <a:ext cx="4945035" cy="4640365"/>
          </a:xfrm>
          <a:prstGeom prst="rect">
            <a:avLst/>
          </a:prstGeom>
        </p:spPr>
      </p:pic>
      <p:pic>
        <p:nvPicPr>
          <p:cNvPr id="31" name="Grafik 30" descr="Ein Bild, das Karte, Text enthält.&#10;&#10;Automatisch generierte Beschreibung">
            <a:extLst>
              <a:ext uri="{FF2B5EF4-FFF2-40B4-BE49-F238E27FC236}">
                <a16:creationId xmlns:a16="http://schemas.microsoft.com/office/drawing/2014/main" id="{7907522B-51C6-B39C-2E88-38DC9B04F8D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41834" y="1451869"/>
            <a:ext cx="4934950" cy="4607512"/>
          </a:xfrm>
          <a:prstGeom prst="rect">
            <a:avLst/>
          </a:prstGeom>
        </p:spPr>
      </p:pic>
      <p:pic>
        <p:nvPicPr>
          <p:cNvPr id="27" name="Grafik 26" descr="Ein Bild, das Screenshot, Reihe, Rechteck, Electric Blue (Farbe) enthält.&#10;&#10;Automatisch generierte Beschreibung">
            <a:extLst>
              <a:ext uri="{FF2B5EF4-FFF2-40B4-BE49-F238E27FC236}">
                <a16:creationId xmlns:a16="http://schemas.microsoft.com/office/drawing/2014/main" id="{91ABF6DE-9535-D571-16B3-0E61E497309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700763" y="2925959"/>
            <a:ext cx="980255" cy="3227300"/>
          </a:xfrm>
          <a:prstGeom prst="rect">
            <a:avLst/>
          </a:prstGeom>
        </p:spPr>
      </p:pic>
      <p:pic>
        <p:nvPicPr>
          <p:cNvPr id="29" name="Grafik 28" descr="Ein Bild, das gelb, Screenshot, Design, Rechteck enthält.&#10;&#10;Automatisch generierte Beschreibung">
            <a:extLst>
              <a:ext uri="{FF2B5EF4-FFF2-40B4-BE49-F238E27FC236}">
                <a16:creationId xmlns:a16="http://schemas.microsoft.com/office/drawing/2014/main" id="{00B8B362-B43D-5A2B-EC6A-6FE046EB1BB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725130" y="2925959"/>
            <a:ext cx="954554" cy="3227300"/>
          </a:xfrm>
          <a:prstGeom prst="rect">
            <a:avLst/>
          </a:prstGeom>
        </p:spPr>
      </p:pic>
      <p:sp>
        <p:nvSpPr>
          <p:cNvPr id="9" name="Textplatzhalter 8">
            <a:extLst>
              <a:ext uri="{FF2B5EF4-FFF2-40B4-BE49-F238E27FC236}">
                <a16:creationId xmlns:a16="http://schemas.microsoft.com/office/drawing/2014/main" id="{2EAAC072-4DE5-50E9-2FBE-6A8A126D3309}"/>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9F9BA4FE-3392-667F-504B-45A9E98586E4}"/>
              </a:ext>
            </a:extLst>
          </p:cNvPr>
          <p:cNvSpPr>
            <a:spLocks noGrp="1"/>
          </p:cNvSpPr>
          <p:nvPr>
            <p:ph type="body" sz="quarter" idx="21"/>
          </p:nvPr>
        </p:nvSpPr>
        <p:spPr>
          <a:xfrm>
            <a:off x="11076278" y="5992899"/>
            <a:ext cx="874800" cy="655200"/>
          </a:xfrm>
        </p:spPr>
        <p:txBody>
          <a:bodyPr/>
          <a:lstStyle/>
          <a:p>
            <a:endParaRPr lang="de-CH" dirty="0"/>
          </a:p>
        </p:txBody>
      </p:sp>
      <p:sp>
        <p:nvSpPr>
          <p:cNvPr id="17" name="Inhaltsplatzhalter 2">
            <a:extLst>
              <a:ext uri="{FF2B5EF4-FFF2-40B4-BE49-F238E27FC236}">
                <a16:creationId xmlns:a16="http://schemas.microsoft.com/office/drawing/2014/main" id="{F3A026F3-EE39-2D98-AB06-1DA0FDE8744B}"/>
              </a:ext>
            </a:extLst>
          </p:cNvPr>
          <p:cNvSpPr txBox="1">
            <a:spLocks/>
          </p:cNvSpPr>
          <p:nvPr/>
        </p:nvSpPr>
        <p:spPr>
          <a:xfrm>
            <a:off x="6841834" y="6153259"/>
            <a:ext cx="4986775" cy="22007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fr-CH" dirty="0"/>
              <a:t>Base de la carte : https://</a:t>
            </a:r>
            <a:r>
              <a:rPr lang="fr-CH" dirty="0" err="1"/>
              <a:t>udo.lubw.baden-wuerttemberg.de</a:t>
            </a:r>
            <a:endParaRPr lang="fr-CH" dirty="0"/>
          </a:p>
          <a:p>
            <a:pPr lvl="6"/>
            <a:endParaRPr lang="de-CH" dirty="0"/>
          </a:p>
        </p:txBody>
      </p:sp>
    </p:spTree>
    <p:extLst>
      <p:ext uri="{BB962C8B-B14F-4D97-AF65-F5344CB8AC3E}">
        <p14:creationId xmlns:p14="http://schemas.microsoft.com/office/powerpoint/2010/main" val="278568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10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1000"/>
                                        <p:tgtEl>
                                          <p:spTgt spid="3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childTnLst>
                                </p:cTn>
                              </p:par>
                              <p:par>
                                <p:cTn id="25" presetID="10"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childTnLst>
                                </p:cTn>
                              </p:par>
                              <p:par>
                                <p:cTn id="39" presetID="10"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1000"/>
                                        <p:tgtEl>
                                          <p:spTgt spid="41"/>
                                        </p:tgtEl>
                                      </p:cBhvr>
                                    </p:animEffect>
                                  </p:childTnLst>
                                </p:cTn>
                              </p:par>
                              <p:par>
                                <p:cTn id="50" presetID="10" presetClass="entr" presetSubtype="0" fill="hold"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1000"/>
                                        <p:tgtEl>
                                          <p:spTgt spid="20"/>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1000"/>
                                        <p:tgtEl>
                                          <p:spTgt spid="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fade">
                                      <p:cBhvr>
                                        <p:cTn id="60" dur="1000"/>
                                        <p:tgtEl>
                                          <p:spTgt spid="4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childTnLst>
                                </p:cTn>
                              </p:par>
                              <p:par>
                                <p:cTn id="64" presetID="10" presetClass="entr" presetSubtype="0" fill="hold"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1000"/>
                                        <p:tgtEl>
                                          <p:spTgt spid="22"/>
                                        </p:tgtEl>
                                      </p:cBhvr>
                                    </p:animEffect>
                                  </p:childTnLst>
                                </p:cTn>
                              </p:par>
                              <p:par>
                                <p:cTn id="67" presetID="10" presetClass="entr" presetSubtype="0" fill="hold"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1"/>
                                        </p:tgtEl>
                                        <p:attrNameLst>
                                          <p:attrName>style.visibility</p:attrName>
                                        </p:attrNameLst>
                                      </p:cBhvr>
                                      <p:to>
                                        <p:strVal val="visible"/>
                                      </p:to>
                                    </p:set>
                                    <p:animEffect transition="in" filter="fade">
                                      <p:cBhvr>
                                        <p:cTn id="72" dur="1000"/>
                                        <p:tgtEl>
                                          <p:spTgt spid="11"/>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circle(in)">
                                      <p:cBhvr>
                                        <p:cTn id="77" dur="2000"/>
                                        <p:tgtEl>
                                          <p:spTgt spid="33"/>
                                        </p:tgtEl>
                                      </p:cBhvr>
                                    </p:animEffect>
                                  </p:childTnLst>
                                </p:cTn>
                              </p:par>
                              <p:par>
                                <p:cTn id="78" presetID="16" presetClass="entr" presetSubtype="21" fill="hold" nodeType="with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barn(inVertical)">
                                      <p:cBhvr>
                                        <p:cTn id="80" dur="2000"/>
                                        <p:tgtEl>
                                          <p:spTgt spid="27"/>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circle(in)">
                                      <p:cBhvr>
                                        <p:cTn id="85" dur="2000"/>
                                        <p:tgtEl>
                                          <p:spTgt spid="31"/>
                                        </p:tgtEl>
                                      </p:cBhvr>
                                    </p:animEffect>
                                  </p:childTnLst>
                                </p:cTn>
                              </p:par>
                              <p:par>
                                <p:cTn id="86" presetID="16" presetClass="entr" presetSubtype="21" fill="hold"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barn(inVertical)">
                                      <p:cBhvr>
                                        <p:cTn id="88"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5" grpId="0"/>
      <p:bldP spid="6" grpId="0"/>
      <p:bldP spid="7" grpId="0"/>
      <p:bldP spid="8" grpId="0"/>
      <p:bldP spid="11" grpId="0"/>
      <p:bldP spid="23" grpId="0"/>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3464B-257F-8047-60B9-20D7AEB468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4A62D4D-B7B4-C93C-1D39-0EB85C628733}"/>
              </a:ext>
            </a:extLst>
          </p:cNvPr>
          <p:cNvSpPr>
            <a:spLocks noGrp="1"/>
          </p:cNvSpPr>
          <p:nvPr>
            <p:ph type="title"/>
          </p:nvPr>
        </p:nvSpPr>
        <p:spPr>
          <a:xfrm>
            <a:off x="572505" y="426746"/>
            <a:ext cx="10823575" cy="672732"/>
          </a:xfrm>
        </p:spPr>
        <p:txBody>
          <a:bodyPr/>
          <a:lstStyle/>
          <a:p>
            <a:r>
              <a:rPr lang="fr-CH" dirty="0"/>
              <a:t>Etat actuel des travaux pour la mise en place de l‘IE</a:t>
            </a:r>
            <a:r>
              <a:rPr lang="de-DE" dirty="0"/>
              <a:t> </a:t>
            </a:r>
            <a:endParaRPr lang="de-CH" dirty="0"/>
          </a:p>
        </p:txBody>
      </p:sp>
      <p:sp>
        <p:nvSpPr>
          <p:cNvPr id="9" name="Textplatzhalter 8">
            <a:extLst>
              <a:ext uri="{FF2B5EF4-FFF2-40B4-BE49-F238E27FC236}">
                <a16:creationId xmlns:a16="http://schemas.microsoft.com/office/drawing/2014/main" id="{691F6871-4A25-1C47-57EF-A2CDB8C6A678}"/>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81105290-F184-7555-40A5-BF8A9FC53CF4}"/>
              </a:ext>
            </a:extLst>
          </p:cNvPr>
          <p:cNvSpPr>
            <a:spLocks noGrp="1"/>
          </p:cNvSpPr>
          <p:nvPr>
            <p:ph type="body" sz="quarter" idx="21"/>
          </p:nvPr>
        </p:nvSpPr>
        <p:spPr/>
        <p:txBody>
          <a:bodyPr/>
          <a:lstStyle/>
          <a:p>
            <a:endParaRPr lang="de-CH"/>
          </a:p>
        </p:txBody>
      </p:sp>
      <p:sp>
        <p:nvSpPr>
          <p:cNvPr id="6" name="Inhaltsplatzhalter 2">
            <a:extLst>
              <a:ext uri="{FF2B5EF4-FFF2-40B4-BE49-F238E27FC236}">
                <a16:creationId xmlns:a16="http://schemas.microsoft.com/office/drawing/2014/main" id="{C91C21BA-FF0E-9C1D-2EFD-72A9B4F57AD7}"/>
              </a:ext>
            </a:extLst>
          </p:cNvPr>
          <p:cNvSpPr txBox="1">
            <a:spLocks/>
          </p:cNvSpPr>
          <p:nvPr/>
        </p:nvSpPr>
        <p:spPr>
          <a:xfrm>
            <a:off x="733425" y="1765684"/>
            <a:ext cx="5817524" cy="757026"/>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1"/>
            <a:r>
              <a:rPr lang="de-CH" b="0" dirty="0"/>
              <a:t>Guide de </a:t>
            </a:r>
            <a:r>
              <a:rPr lang="de-CH" b="0" dirty="0" err="1"/>
              <a:t>travail</a:t>
            </a:r>
            <a:r>
              <a:rPr lang="de-CH" b="0" dirty="0"/>
              <a:t> </a:t>
            </a:r>
            <a:r>
              <a:rPr lang="de-CH" b="0" dirty="0" err="1"/>
              <a:t>pour</a:t>
            </a:r>
            <a:r>
              <a:rPr lang="de-CH" b="0" dirty="0"/>
              <a:t> la </a:t>
            </a:r>
            <a:r>
              <a:rPr lang="de-CH" b="0" dirty="0" err="1"/>
              <a:t>planification</a:t>
            </a:r>
            <a:r>
              <a:rPr lang="de-CH" b="0" dirty="0"/>
              <a:t> </a:t>
            </a:r>
            <a:r>
              <a:rPr lang="de-CH" b="0" dirty="0" err="1"/>
              <a:t>cantonale</a:t>
            </a:r>
            <a:r>
              <a:rPr lang="de-CH" b="0" dirty="0"/>
              <a:t> OFEV 2021</a:t>
            </a:r>
          </a:p>
        </p:txBody>
      </p:sp>
      <p:sp>
        <p:nvSpPr>
          <p:cNvPr id="7" name="Inhaltsplatzhalter 2">
            <a:extLst>
              <a:ext uri="{FF2B5EF4-FFF2-40B4-BE49-F238E27FC236}">
                <a16:creationId xmlns:a16="http://schemas.microsoft.com/office/drawing/2014/main" id="{686A95D7-8B01-6546-8892-A6274D886F29}"/>
              </a:ext>
            </a:extLst>
          </p:cNvPr>
          <p:cNvSpPr txBox="1">
            <a:spLocks/>
          </p:cNvSpPr>
          <p:nvPr/>
        </p:nvSpPr>
        <p:spPr>
          <a:xfrm>
            <a:off x="606425" y="6098778"/>
            <a:ext cx="8363955" cy="293350"/>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en-GB" dirty="0"/>
              <a:t>OFEV (</a:t>
            </a:r>
            <a:r>
              <a:rPr lang="en-GB" dirty="0" err="1"/>
              <a:t>Éd</a:t>
            </a:r>
            <a:r>
              <a:rPr lang="en-GB" dirty="0"/>
              <a:t>.) 2021 : Infrastructure </a:t>
            </a:r>
            <a:r>
              <a:rPr lang="en-GB" dirty="0" err="1"/>
              <a:t>écologique</a:t>
            </a:r>
            <a:r>
              <a:rPr lang="en-GB" dirty="0"/>
              <a:t>. Guide de travail pour la planification </a:t>
            </a:r>
            <a:r>
              <a:rPr lang="en-GB" dirty="0" err="1"/>
              <a:t>cantonale</a:t>
            </a:r>
            <a:r>
              <a:rPr lang="en-GB" dirty="0"/>
              <a:t> dans le</a:t>
            </a:r>
          </a:p>
          <a:p>
            <a:pPr lvl="6"/>
            <a:r>
              <a:rPr lang="en-GB" dirty="0"/>
              <a:t>cadre de la </a:t>
            </a:r>
            <a:r>
              <a:rPr lang="en-GB" dirty="0" err="1"/>
              <a:t>période</a:t>
            </a:r>
            <a:r>
              <a:rPr lang="en-GB" dirty="0"/>
              <a:t> de convention-programme 2020-2024. Version 1.0.</a:t>
            </a:r>
            <a:endParaRPr lang="de-CH" dirty="0"/>
          </a:p>
        </p:txBody>
      </p:sp>
      <p:sp>
        <p:nvSpPr>
          <p:cNvPr id="15" name="Inhaltsplatzhalter 2">
            <a:extLst>
              <a:ext uri="{FF2B5EF4-FFF2-40B4-BE49-F238E27FC236}">
                <a16:creationId xmlns:a16="http://schemas.microsoft.com/office/drawing/2014/main" id="{E6E1FD9D-0AC2-C866-7264-49FC00FFD69C}"/>
              </a:ext>
            </a:extLst>
          </p:cNvPr>
          <p:cNvSpPr txBox="1">
            <a:spLocks/>
          </p:cNvSpPr>
          <p:nvPr/>
        </p:nvSpPr>
        <p:spPr>
          <a:xfrm>
            <a:off x="606424" y="6602030"/>
            <a:ext cx="10226833" cy="281033"/>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en-GB" dirty="0">
                <a:latin typeface="Euclid Circular A Regular Ita" panose="020B0504000000000000" pitchFamily="34" charset="77"/>
              </a:rPr>
              <a:t>OFEV (</a:t>
            </a:r>
            <a:r>
              <a:rPr lang="en-GB" dirty="0" err="1">
                <a:latin typeface="Euclid Circular A Regular Ita" panose="020B0504000000000000" pitchFamily="34" charset="77"/>
              </a:rPr>
              <a:t>Hrsg</a:t>
            </a:r>
            <a:r>
              <a:rPr lang="en-GB" dirty="0">
                <a:latin typeface="Euclid Circular A Regular Ita" panose="020B0504000000000000" pitchFamily="34" charset="77"/>
              </a:rPr>
              <a:t>.) 2023: </a:t>
            </a:r>
            <a:r>
              <a:rPr lang="de-CH" dirty="0">
                <a:latin typeface="Euclid Circular A Regular Ita" panose="020B0504000000000000" pitchFamily="34" charset="77"/>
              </a:rPr>
              <a:t>Manuel </a:t>
            </a:r>
            <a:r>
              <a:rPr lang="de-CH" dirty="0" err="1">
                <a:latin typeface="Euclid Circular A Regular Ita" panose="020B0504000000000000" pitchFamily="34" charset="77"/>
              </a:rPr>
              <a:t>sur</a:t>
            </a:r>
            <a:r>
              <a:rPr lang="de-CH" dirty="0">
                <a:latin typeface="Euclid Circular A Regular Ita" panose="020B0504000000000000" pitchFamily="34" charset="77"/>
              </a:rPr>
              <a:t> </a:t>
            </a:r>
            <a:r>
              <a:rPr lang="de-CH" dirty="0" err="1">
                <a:latin typeface="Euclid Circular A Regular Ita" panose="020B0504000000000000" pitchFamily="34" charset="77"/>
              </a:rPr>
              <a:t>les</a:t>
            </a:r>
            <a:r>
              <a:rPr lang="de-CH" dirty="0">
                <a:latin typeface="Euclid Circular A Regular Ita" panose="020B0504000000000000" pitchFamily="34" charset="77"/>
              </a:rPr>
              <a:t> </a:t>
            </a:r>
            <a:r>
              <a:rPr lang="de-CH" dirty="0" err="1">
                <a:latin typeface="Euclid Circular A Regular Ita" panose="020B0504000000000000" pitchFamily="34" charset="77"/>
              </a:rPr>
              <a:t>conventions</a:t>
            </a:r>
            <a:r>
              <a:rPr lang="de-CH" dirty="0">
                <a:latin typeface="Euclid Circular A Regular Ita" panose="020B0504000000000000" pitchFamily="34" charset="77"/>
              </a:rPr>
              <a:t>- </a:t>
            </a:r>
            <a:r>
              <a:rPr lang="de-CH" dirty="0" err="1">
                <a:latin typeface="Euclid Circular A Regular Ita" panose="020B0504000000000000" pitchFamily="34" charset="77"/>
              </a:rPr>
              <a:t>programmes</a:t>
            </a:r>
            <a:r>
              <a:rPr lang="de-CH" dirty="0">
                <a:latin typeface="Euclid Circular A Regular Ita" panose="020B0504000000000000" pitchFamily="34" charset="77"/>
              </a:rPr>
              <a:t> 2025-2028 </a:t>
            </a:r>
            <a:r>
              <a:rPr lang="de-CH" dirty="0" err="1">
                <a:latin typeface="Euclid Circular A Regular Ita" panose="020B0504000000000000" pitchFamily="34" charset="77"/>
              </a:rPr>
              <a:t>dans</a:t>
            </a:r>
            <a:r>
              <a:rPr lang="de-CH" dirty="0">
                <a:latin typeface="Euclid Circular A Regular Ita" panose="020B0504000000000000" pitchFamily="34" charset="77"/>
              </a:rPr>
              <a:t> le </a:t>
            </a:r>
            <a:r>
              <a:rPr lang="de-CH" dirty="0" err="1">
                <a:latin typeface="Euclid Circular A Regular Ita" panose="020B0504000000000000" pitchFamily="34" charset="77"/>
              </a:rPr>
              <a:t>domaine</a:t>
            </a:r>
            <a:r>
              <a:rPr lang="de-CH" dirty="0">
                <a:latin typeface="Euclid Circular A Regular Ita" panose="020B0504000000000000" pitchFamily="34" charset="77"/>
              </a:rPr>
              <a:t> de </a:t>
            </a:r>
            <a:r>
              <a:rPr lang="de-CH" dirty="0" err="1">
                <a:latin typeface="Euclid Circular A Regular Ita" panose="020B0504000000000000" pitchFamily="34" charset="77"/>
              </a:rPr>
              <a:t>l’environnement</a:t>
            </a:r>
            <a:r>
              <a:rPr lang="de-CH" dirty="0">
                <a:latin typeface="Euclid Circular A Regular Ita" panose="020B0504000000000000" pitchFamily="34" charset="77"/>
              </a:rPr>
              <a:t>. </a:t>
            </a:r>
            <a:r>
              <a:rPr lang="de-CH" i="1" dirty="0" err="1">
                <a:solidFill>
                  <a:srgbClr val="000000"/>
                </a:solidFill>
                <a:effectLst/>
                <a:latin typeface="Arial" panose="020B0604020202020204" pitchFamily="34" charset="0"/>
              </a:rPr>
              <a:t>www.bafu.admin.ch</a:t>
            </a:r>
            <a:r>
              <a:rPr lang="de-CH" i="1" dirty="0">
                <a:solidFill>
                  <a:srgbClr val="000000"/>
                </a:solidFill>
                <a:effectLst/>
                <a:latin typeface="Arial" panose="020B0604020202020204" pitchFamily="34" charset="0"/>
              </a:rPr>
              <a:t>/uv-2315-d</a:t>
            </a:r>
            <a:endParaRPr lang="de-CH" dirty="0">
              <a:solidFill>
                <a:srgbClr val="000000"/>
              </a:solidFill>
              <a:effectLst/>
              <a:latin typeface="Arial" panose="020B0604020202020204" pitchFamily="34" charset="0"/>
            </a:endParaRPr>
          </a:p>
          <a:p>
            <a:pPr lvl="6"/>
            <a:endParaRPr lang="en-CH">
              <a:latin typeface="Euclid Circular A Regular Ita" panose="020B0504000000000000" pitchFamily="34" charset="77"/>
            </a:endParaRPr>
          </a:p>
          <a:p>
            <a:pPr lvl="6"/>
            <a:endParaRPr lang="de-CH" dirty="0">
              <a:latin typeface="Euclid Circular A Regular Ita" panose="020B0504000000000000" pitchFamily="34" charset="77"/>
            </a:endParaRPr>
          </a:p>
        </p:txBody>
      </p:sp>
      <p:pic>
        <p:nvPicPr>
          <p:cNvPr id="16" name="Grafik 15">
            <a:extLst>
              <a:ext uri="{FF2B5EF4-FFF2-40B4-BE49-F238E27FC236}">
                <a16:creationId xmlns:a16="http://schemas.microsoft.com/office/drawing/2014/main" id="{167A397B-066A-8465-8C22-EBADC8D171BA}"/>
              </a:ext>
            </a:extLst>
          </p:cNvPr>
          <p:cNvPicPr>
            <a:picLocks noChangeAspect="1"/>
          </p:cNvPicPr>
          <p:nvPr/>
        </p:nvPicPr>
        <p:blipFill>
          <a:blip r:embed="rId3"/>
          <a:stretch>
            <a:fillRect/>
          </a:stretch>
        </p:blipFill>
        <p:spPr>
          <a:xfrm>
            <a:off x="559472" y="2444981"/>
            <a:ext cx="7772400" cy="3418279"/>
          </a:xfrm>
          <a:prstGeom prst="rect">
            <a:avLst/>
          </a:prstGeom>
        </p:spPr>
      </p:pic>
      <p:pic>
        <p:nvPicPr>
          <p:cNvPr id="17" name="Grafik 16">
            <a:extLst>
              <a:ext uri="{FF2B5EF4-FFF2-40B4-BE49-F238E27FC236}">
                <a16:creationId xmlns:a16="http://schemas.microsoft.com/office/drawing/2014/main" id="{BBDE0195-5F90-D988-04D9-FEC4CC55758A}"/>
              </a:ext>
            </a:extLst>
          </p:cNvPr>
          <p:cNvPicPr>
            <a:picLocks noChangeAspect="1"/>
          </p:cNvPicPr>
          <p:nvPr/>
        </p:nvPicPr>
        <p:blipFill>
          <a:blip r:embed="rId4"/>
          <a:stretch>
            <a:fillRect/>
          </a:stretch>
        </p:blipFill>
        <p:spPr>
          <a:xfrm>
            <a:off x="8331872" y="1425178"/>
            <a:ext cx="2044700" cy="4673600"/>
          </a:xfrm>
          <a:prstGeom prst="rect">
            <a:avLst/>
          </a:prstGeom>
        </p:spPr>
      </p:pic>
      <p:sp>
        <p:nvSpPr>
          <p:cNvPr id="14" name="Inhaltsplatzhalter 4">
            <a:extLst>
              <a:ext uri="{FF2B5EF4-FFF2-40B4-BE49-F238E27FC236}">
                <a16:creationId xmlns:a16="http://schemas.microsoft.com/office/drawing/2014/main" id="{8BD33E08-ED88-1391-7D2E-BF13A6919CA1}"/>
              </a:ext>
            </a:extLst>
          </p:cNvPr>
          <p:cNvSpPr txBox="1">
            <a:spLocks/>
          </p:cNvSpPr>
          <p:nvPr/>
        </p:nvSpPr>
        <p:spPr>
          <a:xfrm>
            <a:off x="10052878" y="1575544"/>
            <a:ext cx="2044701" cy="947165"/>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r>
              <a:rPr lang="de-CH" sz="1800" dirty="0" err="1"/>
              <a:t>Les</a:t>
            </a:r>
            <a:r>
              <a:rPr lang="de-CH" sz="1800" dirty="0"/>
              <a:t> Conventions-programmes</a:t>
            </a:r>
            <a:br>
              <a:rPr lang="de-CH" sz="1800" dirty="0"/>
            </a:br>
            <a:r>
              <a:rPr lang="de-CH" sz="1800" dirty="0"/>
              <a:t>2025 - 2028</a:t>
            </a:r>
          </a:p>
          <a:p>
            <a:endParaRPr lang="de-CH" sz="1800" dirty="0"/>
          </a:p>
        </p:txBody>
      </p:sp>
    </p:spTree>
    <p:extLst>
      <p:ext uri="{BB962C8B-B14F-4D97-AF65-F5344CB8AC3E}">
        <p14:creationId xmlns:p14="http://schemas.microsoft.com/office/powerpoint/2010/main" val="14594732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0B304-A254-B1B7-214E-46F7C06E5FB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A6379B1-17BA-54C7-6430-D4DF08D8A837}"/>
              </a:ext>
            </a:extLst>
          </p:cNvPr>
          <p:cNvSpPr>
            <a:spLocks noGrp="1"/>
          </p:cNvSpPr>
          <p:nvPr>
            <p:ph type="title"/>
          </p:nvPr>
        </p:nvSpPr>
        <p:spPr>
          <a:xfrm>
            <a:off x="606425" y="759222"/>
            <a:ext cx="6079250" cy="672732"/>
          </a:xfrm>
        </p:spPr>
        <p:txBody>
          <a:bodyPr/>
          <a:lstStyle/>
          <a:p>
            <a:r>
              <a:rPr lang="fr-CH" dirty="0"/>
              <a:t>Etat actuel des travaux pour la mise en place de l‘IE</a:t>
            </a:r>
            <a:r>
              <a:rPr lang="de-DE" dirty="0"/>
              <a:t> </a:t>
            </a:r>
            <a:endParaRPr lang="de-CH" dirty="0"/>
          </a:p>
        </p:txBody>
      </p:sp>
      <p:sp>
        <p:nvSpPr>
          <p:cNvPr id="3" name="Inhaltsplatzhalter 2">
            <a:extLst>
              <a:ext uri="{FF2B5EF4-FFF2-40B4-BE49-F238E27FC236}">
                <a16:creationId xmlns:a16="http://schemas.microsoft.com/office/drawing/2014/main" id="{D2A46970-A9D2-EB2C-2213-2E5153B2B083}"/>
              </a:ext>
            </a:extLst>
          </p:cNvPr>
          <p:cNvSpPr>
            <a:spLocks noGrp="1"/>
          </p:cNvSpPr>
          <p:nvPr>
            <p:ph idx="1"/>
          </p:nvPr>
        </p:nvSpPr>
        <p:spPr>
          <a:xfrm>
            <a:off x="606425" y="2847055"/>
            <a:ext cx="5837279" cy="4673599"/>
          </a:xfrm>
        </p:spPr>
        <p:txBody>
          <a:bodyPr/>
          <a:lstStyle/>
          <a:p>
            <a:pPr lvl="1"/>
            <a:r>
              <a:rPr lang="fr-CH" dirty="0">
                <a:latin typeface="+mn-lt"/>
              </a:rPr>
              <a:t>Milieu scientifique/société civile </a:t>
            </a:r>
          </a:p>
          <a:p>
            <a:pPr lvl="1"/>
            <a:endParaRPr lang="de-CH" dirty="0">
              <a:latin typeface="+mn-lt"/>
            </a:endParaRPr>
          </a:p>
          <a:p>
            <a:pPr>
              <a:spcAft>
                <a:spcPts val="600"/>
              </a:spcAft>
            </a:pPr>
            <a:r>
              <a:rPr lang="fr-CH" dirty="0"/>
              <a:t>Groupe spécialisé / centre de compétences Infrastructure écologique : développe depuis 2018 des objectifs et des critères sur une base technique. En 2023, le groupe spécialisé s'est vu adjoindre un centre de compétences avec un secrétariat. </a:t>
            </a:r>
          </a:p>
          <a:p>
            <a:pPr>
              <a:spcAft>
                <a:spcPts val="600"/>
              </a:spcAft>
            </a:pPr>
            <a:r>
              <a:rPr lang="de-CH" i="1" dirty="0" err="1"/>
              <a:t>www.oekologische-infrastruktur.ch</a:t>
            </a:r>
            <a:r>
              <a:rPr lang="de-CH" i="1" dirty="0"/>
              <a:t> / https://</a:t>
            </a:r>
            <a:r>
              <a:rPr lang="de-CH" i="1" dirty="0" err="1"/>
              <a:t>ecoinfrasuisse.ch</a:t>
            </a:r>
            <a:r>
              <a:rPr lang="de-CH" i="1" dirty="0"/>
              <a:t>/</a:t>
            </a:r>
            <a:endParaRPr lang="de-CH" dirty="0"/>
          </a:p>
          <a:p>
            <a:pPr>
              <a:spcAft>
                <a:spcPts val="600"/>
              </a:spcAft>
            </a:pPr>
            <a:endParaRPr lang="fr-CH" dirty="0"/>
          </a:p>
          <a:p>
            <a:pPr marL="0" lvl="2" indent="0">
              <a:buNone/>
            </a:pPr>
            <a:endParaRPr lang="de-DE" dirty="0"/>
          </a:p>
          <a:p>
            <a:pPr lvl="2"/>
            <a:endParaRPr lang="de-CH" dirty="0"/>
          </a:p>
        </p:txBody>
      </p:sp>
      <p:sp>
        <p:nvSpPr>
          <p:cNvPr id="9" name="Textplatzhalter 8">
            <a:extLst>
              <a:ext uri="{FF2B5EF4-FFF2-40B4-BE49-F238E27FC236}">
                <a16:creationId xmlns:a16="http://schemas.microsoft.com/office/drawing/2014/main" id="{6FD0FAFC-38F0-A05E-2939-F784A1F6B475}"/>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3215226-0B5A-81B6-122B-869EFF490E93}"/>
              </a:ext>
            </a:extLst>
          </p:cNvPr>
          <p:cNvSpPr>
            <a:spLocks noGrp="1"/>
          </p:cNvSpPr>
          <p:nvPr>
            <p:ph type="body" sz="quarter" idx="21"/>
          </p:nvPr>
        </p:nvSpPr>
        <p:spPr/>
        <p:txBody>
          <a:bodyPr/>
          <a:lstStyle/>
          <a:p>
            <a:endParaRPr lang="de-CH"/>
          </a:p>
        </p:txBody>
      </p:sp>
      <p:sp>
        <p:nvSpPr>
          <p:cNvPr id="12" name="Inhaltsplatzhalter 2">
            <a:extLst>
              <a:ext uri="{FF2B5EF4-FFF2-40B4-BE49-F238E27FC236}">
                <a16:creationId xmlns:a16="http://schemas.microsoft.com/office/drawing/2014/main" id="{72264665-680F-46D9-019A-4210E746D6AD}"/>
              </a:ext>
            </a:extLst>
          </p:cNvPr>
          <p:cNvSpPr txBox="1">
            <a:spLocks/>
          </p:cNvSpPr>
          <p:nvPr/>
        </p:nvSpPr>
        <p:spPr>
          <a:xfrm>
            <a:off x="6685675" y="6101791"/>
            <a:ext cx="4986775" cy="220072"/>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fr-CH" i="1" dirty="0" err="1"/>
              <a:t>www.infrastructure-ecologique.ch</a:t>
            </a:r>
            <a:r>
              <a:rPr lang="fr-CH" i="1" dirty="0"/>
              <a:t>/</a:t>
            </a:r>
          </a:p>
          <a:p>
            <a:pPr lvl="6"/>
            <a:endParaRPr lang="fr-CH" i="1" dirty="0"/>
          </a:p>
          <a:p>
            <a:pPr lvl="6"/>
            <a:endParaRPr lang="de-CH" i="1" dirty="0"/>
          </a:p>
        </p:txBody>
      </p:sp>
      <p:pic>
        <p:nvPicPr>
          <p:cNvPr id="5" name="Grafik 4" descr="Ein Bild, das Text, Blume, Insekt, Wirbellose enthält.&#10;&#10;Automatisch generierte Beschreibung">
            <a:extLst>
              <a:ext uri="{FF2B5EF4-FFF2-40B4-BE49-F238E27FC236}">
                <a16:creationId xmlns:a16="http://schemas.microsoft.com/office/drawing/2014/main" id="{9C543E90-6682-CC47-B928-7CE3729C5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2100" y="1266899"/>
            <a:ext cx="5549900" cy="4673600"/>
          </a:xfrm>
          <a:prstGeom prst="rect">
            <a:avLst/>
          </a:prstGeom>
        </p:spPr>
      </p:pic>
    </p:spTree>
    <p:extLst>
      <p:ext uri="{BB962C8B-B14F-4D97-AF65-F5344CB8AC3E}">
        <p14:creationId xmlns:p14="http://schemas.microsoft.com/office/powerpoint/2010/main" val="3521552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FB191-9B64-ABBD-1BF4-B1590C130DDB}"/>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84C16C2B-A57F-0098-DD81-7A5C06A56EF8}"/>
              </a:ext>
            </a:extLst>
          </p:cNvPr>
          <p:cNvPicPr>
            <a:picLocks noChangeAspect="1"/>
          </p:cNvPicPr>
          <p:nvPr/>
        </p:nvPicPr>
        <p:blipFill rotWithShape="1">
          <a:blip r:embed="rId3">
            <a:extLst>
              <a:ext uri="{28A0092B-C50C-407E-A947-70E740481C1C}">
                <a14:useLocalDpi xmlns:a14="http://schemas.microsoft.com/office/drawing/2010/main" val="0"/>
              </a:ext>
            </a:extLst>
          </a:blip>
          <a:srcRect l="53548" t="4212" r="97" b="-4212"/>
          <a:stretch/>
        </p:blipFill>
        <p:spPr>
          <a:xfrm>
            <a:off x="6697344" y="457200"/>
            <a:ext cx="5494656" cy="6667501"/>
          </a:xfrm>
          <a:prstGeom prst="rect">
            <a:avLst/>
          </a:prstGeom>
        </p:spPr>
      </p:pic>
      <p:sp>
        <p:nvSpPr>
          <p:cNvPr id="2" name="Titel 1">
            <a:extLst>
              <a:ext uri="{FF2B5EF4-FFF2-40B4-BE49-F238E27FC236}">
                <a16:creationId xmlns:a16="http://schemas.microsoft.com/office/drawing/2014/main" id="{88CD44C2-4C4E-CB97-C2B2-6AA625B19457}"/>
              </a:ext>
            </a:extLst>
          </p:cNvPr>
          <p:cNvSpPr>
            <a:spLocks noGrp="1"/>
          </p:cNvSpPr>
          <p:nvPr>
            <p:ph type="title"/>
          </p:nvPr>
        </p:nvSpPr>
        <p:spPr>
          <a:xfrm>
            <a:off x="606425" y="606822"/>
            <a:ext cx="6851650" cy="672732"/>
          </a:xfrm>
        </p:spPr>
        <p:txBody>
          <a:bodyPr/>
          <a:lstStyle/>
          <a:p>
            <a:r>
              <a:rPr lang="fr-FR" dirty="0"/>
              <a:t>Campagne </a:t>
            </a:r>
            <a:r>
              <a:rPr lang="fr-FR" dirty="0" err="1"/>
              <a:t>BirdLife</a:t>
            </a:r>
            <a:r>
              <a:rPr lang="fr-FR" dirty="0"/>
              <a:t> Infrastructure écologique</a:t>
            </a:r>
            <a:endParaRPr lang="de-CH" dirty="0"/>
          </a:p>
        </p:txBody>
      </p:sp>
      <p:sp>
        <p:nvSpPr>
          <p:cNvPr id="3" name="Inhaltsplatzhalter 2">
            <a:extLst>
              <a:ext uri="{FF2B5EF4-FFF2-40B4-BE49-F238E27FC236}">
                <a16:creationId xmlns:a16="http://schemas.microsoft.com/office/drawing/2014/main" id="{B470007C-6340-742C-A9BE-A7F220D7D3D3}"/>
              </a:ext>
            </a:extLst>
          </p:cNvPr>
          <p:cNvSpPr>
            <a:spLocks noGrp="1"/>
          </p:cNvSpPr>
          <p:nvPr>
            <p:ph idx="1"/>
          </p:nvPr>
        </p:nvSpPr>
        <p:spPr>
          <a:xfrm>
            <a:off x="606425" y="2191177"/>
            <a:ext cx="5870575" cy="4362386"/>
          </a:xfrm>
        </p:spPr>
        <p:txBody>
          <a:bodyPr/>
          <a:lstStyle/>
          <a:p>
            <a:pPr lvl="1"/>
            <a:r>
              <a:rPr lang="de-CH" dirty="0">
                <a:latin typeface="+mn-lt"/>
              </a:rPr>
              <a:t>2020 – 2024 </a:t>
            </a:r>
            <a:r>
              <a:rPr lang="fr-FR" dirty="0"/>
              <a:t>L'infrastructure écologique : un réseau vivant pour la Suisse </a:t>
            </a:r>
            <a:br>
              <a:rPr lang="de-CH" dirty="0">
                <a:latin typeface="+mn-lt"/>
              </a:rPr>
            </a:br>
            <a:r>
              <a:rPr lang="de-CH" b="0" dirty="0">
                <a:latin typeface="+mn-lt"/>
                <a:sym typeface="Wingdings" pitchFamily="2" charset="2"/>
              </a:rPr>
              <a:t> </a:t>
            </a:r>
            <a:r>
              <a:rPr lang="de-CH" b="0" dirty="0" err="1">
                <a:latin typeface="+mn-lt"/>
                <a:sym typeface="Wingdings" pitchFamily="2" charset="2"/>
              </a:rPr>
              <a:t>Campagne</a:t>
            </a:r>
            <a:r>
              <a:rPr lang="de-CH" b="0" dirty="0">
                <a:latin typeface="+mn-lt"/>
                <a:sym typeface="Wingdings" pitchFamily="2" charset="2"/>
              </a:rPr>
              <a:t> </a:t>
            </a:r>
            <a:r>
              <a:rPr lang="de-CH" b="0" dirty="0" err="1">
                <a:latin typeface="+mn-lt"/>
                <a:sym typeface="Wingdings" pitchFamily="2" charset="2"/>
              </a:rPr>
              <a:t>d'information</a:t>
            </a:r>
            <a:r>
              <a:rPr lang="de-CH" b="0" dirty="0">
                <a:latin typeface="+mn-lt"/>
                <a:sym typeface="Wingdings" pitchFamily="2" charset="2"/>
              </a:rPr>
              <a:t> et de </a:t>
            </a:r>
            <a:r>
              <a:rPr lang="de-CH" b="0" dirty="0" err="1">
                <a:latin typeface="+mn-lt"/>
                <a:sym typeface="Wingdings" pitchFamily="2" charset="2"/>
              </a:rPr>
              <a:t>sensibilisation</a:t>
            </a:r>
            <a:r>
              <a:rPr lang="de-CH" b="0" dirty="0">
                <a:latin typeface="+mn-lt"/>
                <a:sym typeface="Wingdings" pitchFamily="2" charset="2"/>
              </a:rPr>
              <a:t> : </a:t>
            </a:r>
            <a:r>
              <a:rPr lang="de-CH" b="0" dirty="0" err="1">
                <a:latin typeface="+mn-lt"/>
                <a:sym typeface="Wingdings" pitchFamily="2" charset="2"/>
              </a:rPr>
              <a:t>qu'est-ce</a:t>
            </a:r>
            <a:r>
              <a:rPr lang="de-CH" b="0" dirty="0">
                <a:latin typeface="+mn-lt"/>
                <a:sym typeface="Wingdings" pitchFamily="2" charset="2"/>
              </a:rPr>
              <a:t> </a:t>
            </a:r>
            <a:r>
              <a:rPr lang="de-CH" b="0" dirty="0" err="1">
                <a:latin typeface="+mn-lt"/>
                <a:sym typeface="Wingdings" pitchFamily="2" charset="2"/>
              </a:rPr>
              <a:t>que</a:t>
            </a:r>
            <a:r>
              <a:rPr lang="de-CH" b="0" dirty="0">
                <a:latin typeface="+mn-lt"/>
                <a:sym typeface="Wingdings" pitchFamily="2" charset="2"/>
              </a:rPr>
              <a:t> </a:t>
            </a:r>
            <a:r>
              <a:rPr lang="de-CH" b="0" dirty="0" err="1">
                <a:latin typeface="+mn-lt"/>
                <a:sym typeface="Wingdings" pitchFamily="2" charset="2"/>
              </a:rPr>
              <a:t>l’IE</a:t>
            </a:r>
            <a:r>
              <a:rPr lang="de-CH" b="0" dirty="0">
                <a:latin typeface="+mn-lt"/>
                <a:sym typeface="Wingdings" pitchFamily="2" charset="2"/>
              </a:rPr>
              <a:t> - et </a:t>
            </a:r>
            <a:r>
              <a:rPr lang="de-CH" b="0" dirty="0" err="1">
                <a:latin typeface="+mn-lt"/>
                <a:sym typeface="Wingdings" pitchFamily="2" charset="2"/>
              </a:rPr>
              <a:t>pourquoi</a:t>
            </a:r>
            <a:r>
              <a:rPr lang="de-CH" b="0" dirty="0">
                <a:latin typeface="+mn-lt"/>
                <a:sym typeface="Wingdings" pitchFamily="2" charset="2"/>
              </a:rPr>
              <a:t> en </a:t>
            </a:r>
            <a:r>
              <a:rPr lang="de-CH" b="0" dirty="0" err="1">
                <a:latin typeface="+mn-lt"/>
                <a:sym typeface="Wingdings" pitchFamily="2" charset="2"/>
              </a:rPr>
              <a:t>avons-nous</a:t>
            </a:r>
            <a:r>
              <a:rPr lang="de-CH" b="0" dirty="0">
                <a:latin typeface="+mn-lt"/>
                <a:sym typeface="Wingdings" pitchFamily="2" charset="2"/>
              </a:rPr>
              <a:t> </a:t>
            </a:r>
            <a:r>
              <a:rPr lang="de-CH" b="0" dirty="0" err="1">
                <a:latin typeface="+mn-lt"/>
                <a:sym typeface="Wingdings" pitchFamily="2" charset="2"/>
              </a:rPr>
              <a:t>besoin</a:t>
            </a:r>
            <a:r>
              <a:rPr lang="de-CH" b="0" dirty="0">
                <a:latin typeface="+mn-lt"/>
                <a:sym typeface="Wingdings" pitchFamily="2" charset="2"/>
              </a:rPr>
              <a:t> ?</a:t>
            </a:r>
          </a:p>
          <a:p>
            <a:pPr lvl="1"/>
            <a:endParaRPr lang="de-CH" dirty="0">
              <a:latin typeface="+mn-lt"/>
            </a:endParaRPr>
          </a:p>
          <a:p>
            <a:pPr lvl="1"/>
            <a:r>
              <a:rPr lang="de-CH" dirty="0">
                <a:latin typeface="+mn-lt"/>
              </a:rPr>
              <a:t>2025 – 2029 Des </a:t>
            </a:r>
            <a:r>
              <a:rPr lang="de-CH" dirty="0" err="1">
                <a:latin typeface="+mn-lt"/>
              </a:rPr>
              <a:t>espaces</a:t>
            </a:r>
            <a:r>
              <a:rPr lang="de-CH" dirty="0">
                <a:latin typeface="+mn-lt"/>
              </a:rPr>
              <a:t> </a:t>
            </a:r>
            <a:r>
              <a:rPr lang="de-CH" dirty="0" err="1">
                <a:latin typeface="+mn-lt"/>
              </a:rPr>
              <a:t>pour</a:t>
            </a:r>
            <a:r>
              <a:rPr lang="de-CH" dirty="0">
                <a:latin typeface="+mn-lt"/>
              </a:rPr>
              <a:t> la </a:t>
            </a:r>
            <a:r>
              <a:rPr lang="de-CH" dirty="0" err="1">
                <a:latin typeface="+mn-lt"/>
              </a:rPr>
              <a:t>biodiversité</a:t>
            </a:r>
            <a:endParaRPr lang="de-CH" dirty="0">
              <a:latin typeface="+mn-lt"/>
            </a:endParaRPr>
          </a:p>
          <a:p>
            <a:pPr marL="342900" lvl="1" indent="-342900">
              <a:buFont typeface="Wingdings" pitchFamily="2" charset="2"/>
              <a:buChar char="à"/>
            </a:pPr>
            <a:r>
              <a:rPr lang="de-CH" b="0" dirty="0" err="1">
                <a:latin typeface="+mn-lt"/>
                <a:sym typeface="Wingdings" pitchFamily="2" charset="2"/>
              </a:rPr>
              <a:t>Campagne</a:t>
            </a:r>
            <a:r>
              <a:rPr lang="de-CH" b="0" dirty="0">
                <a:latin typeface="+mn-lt"/>
                <a:sym typeface="Wingdings" pitchFamily="2" charset="2"/>
              </a:rPr>
              <a:t> de </a:t>
            </a:r>
            <a:r>
              <a:rPr lang="de-CH" b="0" dirty="0" err="1">
                <a:latin typeface="+mn-lt"/>
                <a:sym typeface="Wingdings" pitchFamily="2" charset="2"/>
              </a:rPr>
              <a:t>mise</a:t>
            </a:r>
            <a:r>
              <a:rPr lang="de-CH" b="0" dirty="0">
                <a:latin typeface="+mn-lt"/>
                <a:sym typeface="Wingdings" pitchFamily="2" charset="2"/>
              </a:rPr>
              <a:t> en </a:t>
            </a:r>
            <a:r>
              <a:rPr lang="de-CH" b="0" dirty="0" err="1">
                <a:latin typeface="+mn-lt"/>
                <a:sym typeface="Wingdings" pitchFamily="2" charset="2"/>
              </a:rPr>
              <a:t>œuvre</a:t>
            </a:r>
            <a:r>
              <a:rPr lang="de-CH" b="0" dirty="0">
                <a:latin typeface="+mn-lt"/>
                <a:sym typeface="Wingdings" pitchFamily="2" charset="2"/>
              </a:rPr>
              <a:t> : </a:t>
            </a:r>
            <a:r>
              <a:rPr lang="de-CH" b="0" dirty="0" err="1">
                <a:latin typeface="+mn-lt"/>
                <a:sym typeface="Wingdings" pitchFamily="2" charset="2"/>
              </a:rPr>
              <a:t>donner</a:t>
            </a:r>
            <a:r>
              <a:rPr lang="de-CH" b="0" dirty="0">
                <a:latin typeface="+mn-lt"/>
                <a:sym typeface="Wingdings" pitchFamily="2" charset="2"/>
              </a:rPr>
              <a:t> </a:t>
            </a:r>
            <a:r>
              <a:rPr lang="de-CH" b="0" dirty="0" err="1">
                <a:latin typeface="+mn-lt"/>
                <a:sym typeface="Wingdings" pitchFamily="2" charset="2"/>
              </a:rPr>
              <a:t>un</a:t>
            </a:r>
            <a:r>
              <a:rPr lang="de-CH" b="0" dirty="0">
                <a:latin typeface="+mn-lt"/>
                <a:sym typeface="Wingdings" pitchFamily="2" charset="2"/>
              </a:rPr>
              <a:t> </a:t>
            </a:r>
            <a:r>
              <a:rPr lang="de-CH" b="0" dirty="0" err="1">
                <a:latin typeface="+mn-lt"/>
                <a:sym typeface="Wingdings" pitchFamily="2" charset="2"/>
              </a:rPr>
              <a:t>coup</a:t>
            </a:r>
            <a:r>
              <a:rPr lang="de-CH" b="0" dirty="0">
                <a:latin typeface="+mn-lt"/>
                <a:sym typeface="Wingdings" pitchFamily="2" charset="2"/>
              </a:rPr>
              <a:t> de </a:t>
            </a:r>
            <a:r>
              <a:rPr lang="de-CH" b="0" dirty="0" err="1">
                <a:latin typeface="+mn-lt"/>
                <a:sym typeface="Wingdings" pitchFamily="2" charset="2"/>
              </a:rPr>
              <a:t>pouce</a:t>
            </a:r>
            <a:r>
              <a:rPr lang="de-CH" b="0" dirty="0">
                <a:latin typeface="+mn-lt"/>
                <a:sym typeface="Wingdings" pitchFamily="2" charset="2"/>
              </a:rPr>
              <a:t> à la </a:t>
            </a:r>
            <a:r>
              <a:rPr lang="de-CH" b="0" dirty="0" err="1">
                <a:latin typeface="+mn-lt"/>
                <a:sym typeface="Wingdings" pitchFamily="2" charset="2"/>
              </a:rPr>
              <a:t>mise</a:t>
            </a:r>
            <a:r>
              <a:rPr lang="de-CH" b="0" dirty="0">
                <a:latin typeface="+mn-lt"/>
                <a:sym typeface="Wingdings" pitchFamily="2" charset="2"/>
              </a:rPr>
              <a:t> en </a:t>
            </a:r>
            <a:r>
              <a:rPr lang="de-CH" b="0" dirty="0" err="1">
                <a:latin typeface="+mn-lt"/>
                <a:sym typeface="Wingdings" pitchFamily="2" charset="2"/>
              </a:rPr>
              <a:t>œuvre</a:t>
            </a:r>
            <a:r>
              <a:rPr lang="de-CH" b="0" dirty="0">
                <a:latin typeface="+mn-lt"/>
                <a:sym typeface="Wingdings" pitchFamily="2" charset="2"/>
              </a:rPr>
              <a:t> </a:t>
            </a:r>
            <a:r>
              <a:rPr lang="de-CH" b="0" dirty="0" err="1">
                <a:latin typeface="+mn-lt"/>
                <a:sym typeface="Wingdings" pitchFamily="2" charset="2"/>
              </a:rPr>
              <a:t>avec</a:t>
            </a:r>
            <a:r>
              <a:rPr lang="de-CH" b="0" dirty="0">
                <a:latin typeface="+mn-lt"/>
                <a:sym typeface="Wingdings" pitchFamily="2" charset="2"/>
              </a:rPr>
              <a:t> la </a:t>
            </a:r>
            <a:r>
              <a:rPr lang="de-CH" b="0" dirty="0" err="1">
                <a:latin typeface="+mn-lt"/>
                <a:sym typeface="Wingdings" pitchFamily="2" charset="2"/>
              </a:rPr>
              <a:t>participation</a:t>
            </a:r>
            <a:r>
              <a:rPr lang="de-CH" b="0" dirty="0">
                <a:latin typeface="+mn-lt"/>
                <a:sym typeface="Wingdings" pitchFamily="2" charset="2"/>
              </a:rPr>
              <a:t> de </a:t>
            </a:r>
            <a:r>
              <a:rPr lang="de-CH" b="0" dirty="0" err="1">
                <a:latin typeface="+mn-lt"/>
                <a:sym typeface="Wingdings" pitchFamily="2" charset="2"/>
              </a:rPr>
              <a:t>tous</a:t>
            </a:r>
            <a:r>
              <a:rPr lang="de-CH" b="0" dirty="0">
                <a:latin typeface="+mn-lt"/>
                <a:sym typeface="Wingdings" pitchFamily="2" charset="2"/>
              </a:rPr>
              <a:t> </a:t>
            </a:r>
            <a:r>
              <a:rPr lang="de-CH" b="0" dirty="0" err="1">
                <a:latin typeface="+mn-lt"/>
                <a:sym typeface="Wingdings" pitchFamily="2" charset="2"/>
              </a:rPr>
              <a:t>les</a:t>
            </a:r>
            <a:r>
              <a:rPr lang="de-CH" b="0" dirty="0">
                <a:latin typeface="+mn-lt"/>
                <a:sym typeface="Wingdings" pitchFamily="2" charset="2"/>
              </a:rPr>
              <a:t> </a:t>
            </a:r>
            <a:r>
              <a:rPr lang="de-CH" b="0" dirty="0" err="1">
                <a:latin typeface="+mn-lt"/>
                <a:sym typeface="Wingdings" pitchFamily="2" charset="2"/>
              </a:rPr>
              <a:t>niveaux</a:t>
            </a:r>
            <a:r>
              <a:rPr lang="de-CH" b="0" dirty="0">
                <a:latin typeface="+mn-lt"/>
                <a:sym typeface="Wingdings" pitchFamily="2" charset="2"/>
              </a:rPr>
              <a:t> de BirdLife</a:t>
            </a:r>
          </a:p>
          <a:p>
            <a:pPr lvl="1"/>
            <a:endParaRPr lang="de-CH" b="0" dirty="0">
              <a:latin typeface="+mn-lt"/>
              <a:sym typeface="Wingdings" pitchFamily="2" charset="2"/>
            </a:endParaRPr>
          </a:p>
          <a:p>
            <a:pPr lvl="1"/>
            <a:r>
              <a:rPr lang="de-CH" sz="2400" i="1" dirty="0" err="1">
                <a:latin typeface="+mn-lt"/>
              </a:rPr>
              <a:t>www.birdlife.ch</a:t>
            </a:r>
            <a:r>
              <a:rPr lang="de-CH" sz="2400" i="1" dirty="0">
                <a:latin typeface="+mn-lt"/>
              </a:rPr>
              <a:t>/</a:t>
            </a:r>
            <a:r>
              <a:rPr lang="de-CH" sz="2400" i="1">
                <a:latin typeface="+mn-lt"/>
              </a:rPr>
              <a:t>ie</a:t>
            </a:r>
            <a:endParaRPr lang="de-CH" sz="2400" i="1" dirty="0">
              <a:latin typeface="+mn-lt"/>
            </a:endParaRPr>
          </a:p>
        </p:txBody>
      </p:sp>
      <p:sp>
        <p:nvSpPr>
          <p:cNvPr id="9" name="Textplatzhalter 8">
            <a:extLst>
              <a:ext uri="{FF2B5EF4-FFF2-40B4-BE49-F238E27FC236}">
                <a16:creationId xmlns:a16="http://schemas.microsoft.com/office/drawing/2014/main" id="{EC9DC56E-4DF3-EEAB-7324-A77C81660A63}"/>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74B7E92-FAA1-CE3C-B262-B9D13D92C2D3}"/>
              </a:ext>
            </a:extLst>
          </p:cNvPr>
          <p:cNvSpPr>
            <a:spLocks noGrp="1"/>
          </p:cNvSpPr>
          <p:nvPr>
            <p:ph type="body" sz="quarter" idx="21"/>
          </p:nvPr>
        </p:nvSpPr>
        <p:spPr/>
        <p:txBody>
          <a:bodyPr/>
          <a:lstStyle/>
          <a:p>
            <a:endParaRPr lang="de-CH"/>
          </a:p>
        </p:txBody>
      </p:sp>
    </p:spTree>
    <p:extLst>
      <p:ext uri="{BB962C8B-B14F-4D97-AF65-F5344CB8AC3E}">
        <p14:creationId xmlns:p14="http://schemas.microsoft.com/office/powerpoint/2010/main" val="3751256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C4F40-8E6F-1100-3976-DBF9E5A92E5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75ACF6F-5D7B-A296-3B98-51C0376FDD2C}"/>
              </a:ext>
            </a:extLst>
          </p:cNvPr>
          <p:cNvSpPr>
            <a:spLocks noGrp="1"/>
          </p:cNvSpPr>
          <p:nvPr>
            <p:ph type="title"/>
          </p:nvPr>
        </p:nvSpPr>
        <p:spPr>
          <a:xfrm>
            <a:off x="606425" y="759222"/>
            <a:ext cx="10468804" cy="672732"/>
          </a:xfrm>
        </p:spPr>
        <p:txBody>
          <a:bodyPr/>
          <a:lstStyle/>
          <a:p>
            <a:r>
              <a:rPr lang="fr-CH" dirty="0"/>
              <a:t>Que pouvons-nous faire à notre niveau?</a:t>
            </a:r>
            <a:endParaRPr lang="de-CH" dirty="0"/>
          </a:p>
        </p:txBody>
      </p:sp>
      <p:sp>
        <p:nvSpPr>
          <p:cNvPr id="3" name="Inhaltsplatzhalter 2">
            <a:extLst>
              <a:ext uri="{FF2B5EF4-FFF2-40B4-BE49-F238E27FC236}">
                <a16:creationId xmlns:a16="http://schemas.microsoft.com/office/drawing/2014/main" id="{2BAD2F77-3326-C4C3-242C-AE8516FAB105}"/>
              </a:ext>
            </a:extLst>
          </p:cNvPr>
          <p:cNvSpPr>
            <a:spLocks noGrp="1"/>
          </p:cNvSpPr>
          <p:nvPr>
            <p:ph idx="1"/>
          </p:nvPr>
        </p:nvSpPr>
        <p:spPr>
          <a:xfrm>
            <a:off x="606424" y="1631876"/>
            <a:ext cx="7492547" cy="5226123"/>
          </a:xfrm>
        </p:spPr>
        <p:txBody>
          <a:bodyPr/>
          <a:lstStyle/>
          <a:p>
            <a:pPr lvl="1"/>
            <a:r>
              <a:rPr lang="fr-CH" dirty="0">
                <a:latin typeface="+mn-lt"/>
              </a:rPr>
              <a:t>Réseau </a:t>
            </a:r>
            <a:r>
              <a:rPr lang="fr-CH" dirty="0" err="1">
                <a:latin typeface="+mn-lt"/>
              </a:rPr>
              <a:t>BirdLife</a:t>
            </a:r>
            <a:endParaRPr lang="de-CH" dirty="0">
              <a:latin typeface="+mn-lt"/>
            </a:endParaRPr>
          </a:p>
          <a:p>
            <a:pPr lvl="1"/>
            <a:r>
              <a:rPr lang="fr-CH" b="0" dirty="0">
                <a:latin typeface="+mn-lt"/>
              </a:rPr>
              <a:t>Possibilités de thématiser l‘IE:</a:t>
            </a:r>
            <a:endParaRPr lang="de-CH" b="0" dirty="0">
              <a:latin typeface="+mn-lt"/>
            </a:endParaRPr>
          </a:p>
          <a:p>
            <a:pPr lvl="2">
              <a:spcAft>
                <a:spcPts val="0"/>
              </a:spcAft>
            </a:pPr>
            <a:r>
              <a:rPr lang="fr-CH" dirty="0"/>
              <a:t>Site internet de la section/association cantonale</a:t>
            </a:r>
          </a:p>
          <a:p>
            <a:pPr lvl="2">
              <a:spcAft>
                <a:spcPts val="0"/>
              </a:spcAft>
            </a:pPr>
            <a:r>
              <a:rPr lang="fr-CH" dirty="0"/>
              <a:t>Feuille d‘information / newsletter de la section</a:t>
            </a:r>
          </a:p>
          <a:p>
            <a:pPr lvl="2">
              <a:spcAft>
                <a:spcPts val="0"/>
              </a:spcAft>
            </a:pPr>
            <a:r>
              <a:rPr lang="fr-CH" dirty="0"/>
              <a:t>Excursions / présentations / stands</a:t>
            </a:r>
          </a:p>
          <a:p>
            <a:pPr lvl="2">
              <a:spcAft>
                <a:spcPts val="0"/>
              </a:spcAft>
            </a:pPr>
            <a:r>
              <a:rPr lang="fr-CH" dirty="0"/>
              <a:t>Poster / fiche pour le panneau d‘affichage de la commune</a:t>
            </a:r>
          </a:p>
          <a:p>
            <a:pPr lvl="2">
              <a:spcAft>
                <a:spcPts val="0"/>
              </a:spcAft>
            </a:pPr>
            <a:r>
              <a:rPr lang="fr-CH" dirty="0"/>
              <a:t>Article dans la feuille d‘information de la commune</a:t>
            </a:r>
          </a:p>
          <a:p>
            <a:pPr lvl="2">
              <a:spcAft>
                <a:spcPts val="0"/>
              </a:spcAft>
            </a:pPr>
            <a:r>
              <a:rPr lang="fr-CH" dirty="0"/>
              <a:t>Article dans les journaux</a:t>
            </a:r>
          </a:p>
          <a:p>
            <a:pPr lvl="2">
              <a:spcAft>
                <a:spcPts val="0"/>
              </a:spcAft>
            </a:pPr>
            <a:endParaRPr lang="fr-CH" dirty="0"/>
          </a:p>
          <a:p>
            <a:pPr lvl="2">
              <a:spcAft>
                <a:spcPts val="0"/>
              </a:spcAft>
            </a:pPr>
            <a:r>
              <a:rPr lang="fr-CH" dirty="0"/>
              <a:t>Le mieux est de répéter le message encore et encore... </a:t>
            </a:r>
          </a:p>
          <a:p>
            <a:pPr lvl="2"/>
            <a:endParaRPr lang="de-CH" dirty="0"/>
          </a:p>
        </p:txBody>
      </p:sp>
      <p:sp>
        <p:nvSpPr>
          <p:cNvPr id="9" name="Textplatzhalter 8">
            <a:extLst>
              <a:ext uri="{FF2B5EF4-FFF2-40B4-BE49-F238E27FC236}">
                <a16:creationId xmlns:a16="http://schemas.microsoft.com/office/drawing/2014/main" id="{5BB7DBD0-F9F9-96CE-8EA2-B62A2C5F2D0F}"/>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0C091A72-2F5D-3C4C-EA85-752FA65EC40E}"/>
              </a:ext>
            </a:extLst>
          </p:cNvPr>
          <p:cNvSpPr>
            <a:spLocks noGrp="1"/>
          </p:cNvSpPr>
          <p:nvPr>
            <p:ph type="body" sz="quarter" idx="21"/>
          </p:nvPr>
        </p:nvSpPr>
        <p:spPr/>
        <p:txBody>
          <a:bodyPr/>
          <a:lstStyle/>
          <a:p>
            <a:endParaRPr lang="de-CH"/>
          </a:p>
        </p:txBody>
      </p:sp>
      <p:sp>
        <p:nvSpPr>
          <p:cNvPr id="8" name="Inhaltsplatzhalter 2">
            <a:extLst>
              <a:ext uri="{FF2B5EF4-FFF2-40B4-BE49-F238E27FC236}">
                <a16:creationId xmlns:a16="http://schemas.microsoft.com/office/drawing/2014/main" id="{D5ECCCC5-36BC-3785-931D-8C01CA33CFC7}"/>
              </a:ext>
            </a:extLst>
          </p:cNvPr>
          <p:cNvSpPr txBox="1">
            <a:spLocks/>
          </p:cNvSpPr>
          <p:nvPr/>
        </p:nvSpPr>
        <p:spPr>
          <a:xfrm>
            <a:off x="8288486" y="5291263"/>
            <a:ext cx="2786743" cy="382337"/>
          </a:xfrm>
          <a:prstGeom prst="rect">
            <a:avLst/>
          </a:prstGeom>
        </p:spPr>
        <p:txBody>
          <a:bodyPr vert="horz" lIns="0" tIns="0" rIns="0" bIns="0" rtlCol="0">
            <a:noAutofit/>
          </a:bodyPr>
          <a:lstStyle>
            <a:lvl1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1pPr>
            <a:lvl2pPr marL="0" indent="0" algn="l" defTabSz="914400" rtl="0" eaLnBrk="1" latinLnBrk="0" hangingPunct="1">
              <a:lnSpc>
                <a:spcPct val="107000"/>
              </a:lnSpc>
              <a:spcBef>
                <a:spcPts val="0"/>
              </a:spcBef>
              <a:buFont typeface="Arial" panose="020B0604020202020204" pitchFamily="34" charset="0"/>
              <a:buNone/>
              <a:defRPr sz="2100" b="1" kern="1200">
                <a:solidFill>
                  <a:schemeClr val="tx1"/>
                </a:solidFill>
                <a:latin typeface="+mj-lt"/>
                <a:ea typeface="+mn-ea"/>
                <a:cs typeface="+mn-cs"/>
              </a:defRPr>
            </a:lvl2pPr>
            <a:lvl3pPr marL="360000" indent="-360000" algn="l" defTabSz="914400" rtl="0" eaLnBrk="1" latinLnBrk="0" hangingPunct="1">
              <a:lnSpc>
                <a:spcPct val="107000"/>
              </a:lnSpc>
              <a:spcBef>
                <a:spcPts val="1350"/>
              </a:spcBef>
              <a:buFont typeface="Arial" panose="020B0604020202020204" pitchFamily="34" charset="0"/>
              <a:buChar char="•"/>
              <a:defRPr sz="2100" kern="1200">
                <a:solidFill>
                  <a:schemeClr val="tx1"/>
                </a:solidFill>
                <a:latin typeface="+mn-lt"/>
                <a:ea typeface="+mn-ea"/>
                <a:cs typeface="+mn-cs"/>
              </a:defRPr>
            </a:lvl3pPr>
            <a:lvl4pPr marL="720000" indent="-360000" algn="l" defTabSz="914400" rtl="0" eaLnBrk="1" latinLnBrk="0" hangingPunct="1">
              <a:lnSpc>
                <a:spcPct val="107000"/>
              </a:lnSpc>
              <a:spcBef>
                <a:spcPts val="0"/>
              </a:spcBef>
              <a:buFont typeface="Arial" panose="020B0604020202020204" pitchFamily="34" charset="0"/>
              <a:buChar char="•"/>
              <a:defRPr sz="2100" kern="1200">
                <a:solidFill>
                  <a:schemeClr val="tx1"/>
                </a:solidFill>
                <a:latin typeface="+mn-lt"/>
                <a:ea typeface="+mn-ea"/>
                <a:cs typeface="+mn-cs"/>
              </a:defRPr>
            </a:lvl4pPr>
            <a:lvl5pPr marL="360000" indent="-360000" algn="l" defTabSz="914400" rtl="0" eaLnBrk="1" latinLnBrk="0" hangingPunct="1">
              <a:lnSpc>
                <a:spcPct val="107000"/>
              </a:lnSpc>
              <a:spcBef>
                <a:spcPts val="0"/>
              </a:spcBef>
              <a:buFont typeface="+mj-lt"/>
              <a:buAutoNum type="arabicPeriod"/>
              <a:defRPr sz="2100" kern="1200">
                <a:solidFill>
                  <a:schemeClr val="tx1"/>
                </a:solidFill>
                <a:latin typeface="+mn-lt"/>
                <a:ea typeface="+mn-ea"/>
                <a:cs typeface="+mn-cs"/>
              </a:defRPr>
            </a:lvl5pPr>
            <a:lvl6pPr marL="360000" indent="-360000" algn="l" defTabSz="914400" rtl="0" eaLnBrk="1" latinLnBrk="0" hangingPunct="1">
              <a:lnSpc>
                <a:spcPct val="107000"/>
              </a:lnSpc>
              <a:spcBef>
                <a:spcPts val="0"/>
              </a:spcBef>
              <a:buFont typeface="+mj-lt"/>
              <a:buAutoNum type="alphaLcParenR"/>
              <a:defRPr sz="2100" kern="1200">
                <a:solidFill>
                  <a:schemeClr val="tx1"/>
                </a:solidFill>
                <a:latin typeface="+mn-lt"/>
                <a:ea typeface="+mn-ea"/>
                <a:cs typeface="+mn-cs"/>
              </a:defRPr>
            </a:lvl6pPr>
            <a:lvl7pPr marL="0" indent="0" algn="l" defTabSz="914400" rtl="0" eaLnBrk="1" latinLnBrk="0" hangingPunct="1">
              <a:lnSpc>
                <a:spcPct val="107000"/>
              </a:lnSpc>
              <a:spcBef>
                <a:spcPts val="0"/>
              </a:spcBef>
              <a:buFont typeface="Arial" panose="020B0604020202020204" pitchFamily="34" charset="0"/>
              <a:buNone/>
              <a:defRPr sz="1200" kern="1200">
                <a:solidFill>
                  <a:schemeClr val="tx1"/>
                </a:solidFill>
                <a:latin typeface="+mn-lt"/>
                <a:ea typeface="+mn-ea"/>
                <a:cs typeface="+mn-cs"/>
              </a:defRPr>
            </a:lvl7pPr>
            <a:lvl8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8pPr>
            <a:lvl9pPr marL="0" indent="0" algn="l" defTabSz="914400" rtl="0" eaLnBrk="1" latinLnBrk="0" hangingPunct="1">
              <a:lnSpc>
                <a:spcPct val="107000"/>
              </a:lnSpc>
              <a:spcBef>
                <a:spcPts val="0"/>
              </a:spcBef>
              <a:buFont typeface="Arial" panose="020B0604020202020204" pitchFamily="34" charset="0"/>
              <a:buNone/>
              <a:defRPr sz="2100" kern="1200">
                <a:solidFill>
                  <a:schemeClr val="tx1"/>
                </a:solidFill>
                <a:latin typeface="+mn-lt"/>
                <a:ea typeface="+mn-ea"/>
                <a:cs typeface="+mn-cs"/>
              </a:defRPr>
            </a:lvl9pPr>
          </a:lstStyle>
          <a:p>
            <a:pPr lvl="6"/>
            <a:r>
              <a:rPr lang="fr-CH" dirty="0"/>
              <a:t>Sondage </a:t>
            </a:r>
            <a:r>
              <a:rPr lang="fr-CH" dirty="0" err="1"/>
              <a:t>BirdLife</a:t>
            </a:r>
            <a:r>
              <a:rPr lang="fr-CH" dirty="0"/>
              <a:t> de 2020: </a:t>
            </a:r>
            <a:br>
              <a:rPr lang="fr-CH" dirty="0"/>
            </a:br>
            <a:r>
              <a:rPr lang="fr-CH" dirty="0"/>
              <a:t>Le terme «infrastructure écologique», vous dit-il quelque chose?</a:t>
            </a:r>
          </a:p>
          <a:p>
            <a:pPr lvl="6"/>
            <a:endParaRPr lang="de-CH" dirty="0"/>
          </a:p>
        </p:txBody>
      </p:sp>
      <p:pic>
        <p:nvPicPr>
          <p:cNvPr id="12" name="Grafik 11" descr="Ein Bild, das Text, Visitenkarte, Screenshot, Schrift enthält.&#10;&#10;Automatisch generierte Beschreibung">
            <a:extLst>
              <a:ext uri="{FF2B5EF4-FFF2-40B4-BE49-F238E27FC236}">
                <a16:creationId xmlns:a16="http://schemas.microsoft.com/office/drawing/2014/main" id="{C09BD595-1304-580C-66DC-F4B9FD1A01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0313" y="1550710"/>
            <a:ext cx="4192316" cy="3698426"/>
          </a:xfrm>
          <a:prstGeom prst="rect">
            <a:avLst/>
          </a:prstGeom>
        </p:spPr>
      </p:pic>
    </p:spTree>
    <p:extLst>
      <p:ext uri="{BB962C8B-B14F-4D97-AF65-F5344CB8AC3E}">
        <p14:creationId xmlns:p14="http://schemas.microsoft.com/office/powerpoint/2010/main" val="6450523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5B15C-077E-93E5-9F8B-0E5D2C8E1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47B1CEE-80F2-8876-3146-27ADA12FA28A}"/>
              </a:ext>
            </a:extLst>
          </p:cNvPr>
          <p:cNvSpPr>
            <a:spLocks noGrp="1"/>
          </p:cNvSpPr>
          <p:nvPr>
            <p:ph type="title"/>
          </p:nvPr>
        </p:nvSpPr>
        <p:spPr>
          <a:xfrm>
            <a:off x="606425" y="759222"/>
            <a:ext cx="10468804" cy="672732"/>
          </a:xfrm>
        </p:spPr>
        <p:txBody>
          <a:bodyPr/>
          <a:lstStyle/>
          <a:p>
            <a:r>
              <a:rPr lang="fr-CH" dirty="0"/>
              <a:t>Que pouvons-nous faire à notre niveau?</a:t>
            </a:r>
            <a:endParaRPr lang="de-CH" dirty="0"/>
          </a:p>
        </p:txBody>
      </p:sp>
      <p:sp>
        <p:nvSpPr>
          <p:cNvPr id="3" name="Inhaltsplatzhalter 2">
            <a:extLst>
              <a:ext uri="{FF2B5EF4-FFF2-40B4-BE49-F238E27FC236}">
                <a16:creationId xmlns:a16="http://schemas.microsoft.com/office/drawing/2014/main" id="{F5C597F5-15C9-8FA7-C6AE-6E1701B5E608}"/>
              </a:ext>
            </a:extLst>
          </p:cNvPr>
          <p:cNvSpPr>
            <a:spLocks noGrp="1"/>
          </p:cNvSpPr>
          <p:nvPr>
            <p:ph idx="1"/>
          </p:nvPr>
        </p:nvSpPr>
        <p:spPr>
          <a:xfrm>
            <a:off x="606425" y="1631877"/>
            <a:ext cx="6181055" cy="4362386"/>
          </a:xfrm>
        </p:spPr>
        <p:txBody>
          <a:bodyPr/>
          <a:lstStyle/>
          <a:p>
            <a:pPr lvl="1"/>
            <a:r>
              <a:rPr lang="de-CH" dirty="0" err="1">
                <a:latin typeface="+mn-lt"/>
              </a:rPr>
              <a:t>Réseau</a:t>
            </a:r>
            <a:r>
              <a:rPr lang="de-CH" dirty="0">
                <a:latin typeface="+mn-lt"/>
              </a:rPr>
              <a:t> BirdLife</a:t>
            </a:r>
          </a:p>
          <a:p>
            <a:pPr lvl="1"/>
            <a:r>
              <a:rPr lang="fr-CH" b="0" dirty="0">
                <a:latin typeface="+mn-lt"/>
              </a:rPr>
              <a:t>Collaboration aux planifications</a:t>
            </a:r>
            <a:endParaRPr lang="de-CH" b="0" dirty="0">
              <a:latin typeface="+mn-lt"/>
            </a:endParaRPr>
          </a:p>
          <a:p>
            <a:pPr lvl="1"/>
            <a:endParaRPr lang="de-CH" b="0" dirty="0">
              <a:latin typeface="+mn-lt"/>
            </a:endParaRPr>
          </a:p>
          <a:p>
            <a:pPr lvl="2">
              <a:spcAft>
                <a:spcPts val="0"/>
              </a:spcAft>
            </a:pPr>
            <a:r>
              <a:rPr lang="fr-CH" dirty="0"/>
              <a:t>Cartographier dans la commune les aires centrales des différents niveaux, tenir compte des potentialités qu‘offrent les sites.</a:t>
            </a:r>
          </a:p>
          <a:p>
            <a:pPr lvl="2">
              <a:spcAft>
                <a:spcPts val="0"/>
              </a:spcAft>
            </a:pPr>
            <a:endParaRPr lang="fr-CH" dirty="0"/>
          </a:p>
          <a:p>
            <a:pPr lvl="2">
              <a:spcAft>
                <a:spcPts val="0"/>
              </a:spcAft>
            </a:pPr>
            <a:r>
              <a:rPr lang="fr-CH" dirty="0"/>
              <a:t>Travailler en collaboration avec les communes voisines.</a:t>
            </a:r>
          </a:p>
          <a:p>
            <a:pPr lvl="2">
              <a:spcAft>
                <a:spcPts val="0"/>
              </a:spcAft>
            </a:pPr>
            <a:endParaRPr lang="fr-CH" dirty="0"/>
          </a:p>
          <a:p>
            <a:pPr lvl="2">
              <a:spcAft>
                <a:spcPts val="0"/>
              </a:spcAft>
            </a:pPr>
            <a:r>
              <a:rPr lang="fr-CH" dirty="0"/>
              <a:t>Participation aux processus de planification (p. ex. plan d‘affectation et autres).</a:t>
            </a:r>
          </a:p>
          <a:p>
            <a:pPr lvl="2"/>
            <a:endParaRPr lang="de-DE" dirty="0"/>
          </a:p>
        </p:txBody>
      </p:sp>
      <p:sp>
        <p:nvSpPr>
          <p:cNvPr id="9" name="Textplatzhalter 8">
            <a:extLst>
              <a:ext uri="{FF2B5EF4-FFF2-40B4-BE49-F238E27FC236}">
                <a16:creationId xmlns:a16="http://schemas.microsoft.com/office/drawing/2014/main" id="{D4CA5C84-728C-2226-5F9E-D8F4821DBF34}"/>
              </a:ext>
            </a:extLst>
          </p:cNvPr>
          <p:cNvSpPr>
            <a:spLocks noGrp="1"/>
          </p:cNvSpPr>
          <p:nvPr>
            <p:ph type="body" sz="quarter" idx="20"/>
          </p:nvPr>
        </p:nvSpPr>
        <p:spPr/>
        <p:txBody>
          <a:bodyPr/>
          <a:lstStyle/>
          <a:p>
            <a:endParaRPr lang="de-CH"/>
          </a:p>
        </p:txBody>
      </p:sp>
      <p:sp>
        <p:nvSpPr>
          <p:cNvPr id="10" name="Textplatzhalter 9">
            <a:extLst>
              <a:ext uri="{FF2B5EF4-FFF2-40B4-BE49-F238E27FC236}">
                <a16:creationId xmlns:a16="http://schemas.microsoft.com/office/drawing/2014/main" id="{562F8638-C77D-4033-306C-3D37C2071308}"/>
              </a:ext>
            </a:extLst>
          </p:cNvPr>
          <p:cNvSpPr>
            <a:spLocks noGrp="1"/>
          </p:cNvSpPr>
          <p:nvPr>
            <p:ph type="body" sz="quarter" idx="21"/>
          </p:nvPr>
        </p:nvSpPr>
        <p:spPr/>
        <p:txBody>
          <a:bodyPr/>
          <a:lstStyle/>
          <a:p>
            <a:endParaRPr lang="de-CH"/>
          </a:p>
        </p:txBody>
      </p:sp>
      <p:pic>
        <p:nvPicPr>
          <p:cNvPr id="6" name="Grafik 5" descr="Ein Bild, das Kleidung, Person, Lernen, Menschliches Gesicht enthält.&#10;&#10;Automatisch generierte Beschreibung">
            <a:extLst>
              <a:ext uri="{FF2B5EF4-FFF2-40B4-BE49-F238E27FC236}">
                <a16:creationId xmlns:a16="http://schemas.microsoft.com/office/drawing/2014/main" id="{52F655D7-30C6-AACE-627F-5B13FF7E3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9451" y="1701932"/>
            <a:ext cx="4572000" cy="3429000"/>
          </a:xfrm>
          <a:prstGeom prst="rect">
            <a:avLst/>
          </a:prstGeom>
        </p:spPr>
      </p:pic>
    </p:spTree>
    <p:extLst>
      <p:ext uri="{BB962C8B-B14F-4D97-AF65-F5344CB8AC3E}">
        <p14:creationId xmlns:p14="http://schemas.microsoft.com/office/powerpoint/2010/main" val="1248136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3B1A1-4B58-F203-84C0-58386113415F}"/>
            </a:ext>
          </a:extLst>
        </p:cNvPr>
        <p:cNvGrpSpPr/>
        <p:nvPr/>
      </p:nvGrpSpPr>
      <p:grpSpPr>
        <a:xfrm>
          <a:off x="0" y="0"/>
          <a:ext cx="0" cy="0"/>
          <a:chOff x="0" y="0"/>
          <a:chExt cx="0" cy="0"/>
        </a:xfrm>
      </p:grpSpPr>
      <p:pic>
        <p:nvPicPr>
          <p:cNvPr id="11" name="Grafik 10" descr="Ein Bild, das Gras, draußen, Himmel, Wolke enthält.&#10;&#10;Automatisch generierte Beschreibung">
            <a:extLst>
              <a:ext uri="{FF2B5EF4-FFF2-40B4-BE49-F238E27FC236}">
                <a16:creationId xmlns:a16="http://schemas.microsoft.com/office/drawing/2014/main" id="{91CF937C-214F-D136-005E-EA55458AF4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00500" y="4333700"/>
            <a:ext cx="3746500" cy="2298700"/>
          </a:xfrm>
          <a:prstGeom prst="rect">
            <a:avLst/>
          </a:prstGeom>
        </p:spPr>
      </p:pic>
      <p:sp>
        <p:nvSpPr>
          <p:cNvPr id="2" name="Titel 1">
            <a:extLst>
              <a:ext uri="{FF2B5EF4-FFF2-40B4-BE49-F238E27FC236}">
                <a16:creationId xmlns:a16="http://schemas.microsoft.com/office/drawing/2014/main" id="{7B6915E3-E28C-DE3F-FA8A-7CA2D49DEF57}"/>
              </a:ext>
            </a:extLst>
          </p:cNvPr>
          <p:cNvSpPr>
            <a:spLocks noGrp="1"/>
          </p:cNvSpPr>
          <p:nvPr>
            <p:ph type="title"/>
          </p:nvPr>
        </p:nvSpPr>
        <p:spPr>
          <a:xfrm>
            <a:off x="606424" y="759222"/>
            <a:ext cx="10640576" cy="672732"/>
          </a:xfrm>
        </p:spPr>
        <p:txBody>
          <a:bodyPr/>
          <a:lstStyle/>
          <a:p>
            <a:r>
              <a:rPr lang="fr-CH" dirty="0"/>
              <a:t>Que pouvons-nous faire à notre niveau?</a:t>
            </a:r>
            <a:endParaRPr lang="de-CH" dirty="0"/>
          </a:p>
        </p:txBody>
      </p:sp>
      <p:sp>
        <p:nvSpPr>
          <p:cNvPr id="3" name="Inhaltsplatzhalter 2">
            <a:extLst>
              <a:ext uri="{FF2B5EF4-FFF2-40B4-BE49-F238E27FC236}">
                <a16:creationId xmlns:a16="http://schemas.microsoft.com/office/drawing/2014/main" id="{20231E25-9359-6401-ED34-1DF64418A5C8}"/>
              </a:ext>
            </a:extLst>
          </p:cNvPr>
          <p:cNvSpPr>
            <a:spLocks noGrp="1"/>
          </p:cNvSpPr>
          <p:nvPr>
            <p:ph idx="1"/>
          </p:nvPr>
        </p:nvSpPr>
        <p:spPr>
          <a:xfrm>
            <a:off x="606425" y="1631877"/>
            <a:ext cx="6423026" cy="2701823"/>
          </a:xfrm>
        </p:spPr>
        <p:txBody>
          <a:bodyPr/>
          <a:lstStyle/>
          <a:p>
            <a:pPr lvl="1"/>
            <a:r>
              <a:rPr lang="fr-CH" dirty="0">
                <a:latin typeface="+mn-lt"/>
              </a:rPr>
              <a:t>Entretien et conservation des habitats précieux</a:t>
            </a:r>
          </a:p>
          <a:p>
            <a:pPr lvl="1"/>
            <a:endParaRPr lang="de-CH" dirty="0">
              <a:latin typeface="+mn-lt"/>
            </a:endParaRPr>
          </a:p>
          <a:p>
            <a:pPr>
              <a:spcAft>
                <a:spcPts val="1200"/>
              </a:spcAft>
            </a:pPr>
            <a:r>
              <a:rPr lang="fr-CH" dirty="0"/>
              <a:t>Les réserves naturelles existantes sont un des piliers de l’IE. Un entretien adéquat est d’une grande importance.</a:t>
            </a:r>
          </a:p>
          <a:p>
            <a:pPr>
              <a:spcAft>
                <a:spcPts val="1200"/>
              </a:spcAft>
            </a:pPr>
            <a:r>
              <a:rPr lang="fr-CH" dirty="0"/>
              <a:t>De nombreux membres </a:t>
            </a:r>
            <a:r>
              <a:rPr lang="fr-CH" dirty="0" err="1"/>
              <a:t>BirdLife</a:t>
            </a:r>
            <a:r>
              <a:rPr lang="fr-CH" dirty="0"/>
              <a:t> apportent déjà une importante contribution à l’IE dans ce secteur.</a:t>
            </a:r>
          </a:p>
          <a:p>
            <a:pPr>
              <a:spcAft>
                <a:spcPts val="1200"/>
              </a:spcAft>
            </a:pPr>
            <a:endParaRPr lang="de-CH" dirty="0"/>
          </a:p>
          <a:p>
            <a:pPr lvl="1"/>
            <a:endParaRPr lang="de-CH" b="0" dirty="0">
              <a:latin typeface="+mn-lt"/>
            </a:endParaRPr>
          </a:p>
          <a:p>
            <a:pPr lvl="1"/>
            <a:endParaRPr lang="de-CH" b="0" dirty="0">
              <a:latin typeface="+mn-lt"/>
            </a:endParaRPr>
          </a:p>
        </p:txBody>
      </p:sp>
      <p:sp>
        <p:nvSpPr>
          <p:cNvPr id="9" name="Textplatzhalter 8">
            <a:extLst>
              <a:ext uri="{FF2B5EF4-FFF2-40B4-BE49-F238E27FC236}">
                <a16:creationId xmlns:a16="http://schemas.microsoft.com/office/drawing/2014/main" id="{18AA3719-4D83-337A-3FB6-F7BB9CFB9642}"/>
              </a:ext>
            </a:extLst>
          </p:cNvPr>
          <p:cNvSpPr>
            <a:spLocks noGrp="1"/>
          </p:cNvSpPr>
          <p:nvPr>
            <p:ph type="body" sz="quarter" idx="20"/>
          </p:nvPr>
        </p:nvSpPr>
        <p:spPr/>
        <p:txBody>
          <a:bodyPr/>
          <a:lstStyle/>
          <a:p>
            <a:endParaRPr lang="de-CH" dirty="0"/>
          </a:p>
        </p:txBody>
      </p:sp>
      <p:sp>
        <p:nvSpPr>
          <p:cNvPr id="10" name="Textplatzhalter 9">
            <a:extLst>
              <a:ext uri="{FF2B5EF4-FFF2-40B4-BE49-F238E27FC236}">
                <a16:creationId xmlns:a16="http://schemas.microsoft.com/office/drawing/2014/main" id="{34D0B6AF-C9BE-D365-9E7C-9D5BE3189D7D}"/>
              </a:ext>
            </a:extLst>
          </p:cNvPr>
          <p:cNvSpPr>
            <a:spLocks noGrp="1"/>
          </p:cNvSpPr>
          <p:nvPr>
            <p:ph type="body" sz="quarter" idx="21"/>
          </p:nvPr>
        </p:nvSpPr>
        <p:spPr/>
        <p:txBody>
          <a:bodyPr/>
          <a:lstStyle/>
          <a:p>
            <a:endParaRPr lang="de-CH"/>
          </a:p>
        </p:txBody>
      </p:sp>
      <p:pic>
        <p:nvPicPr>
          <p:cNvPr id="7" name="Grafik 6" descr="Ein Bild, das Kleidung, Person, draußen, Mann enthält.&#10;&#10;Automatisch generierte Beschreibung">
            <a:extLst>
              <a:ext uri="{FF2B5EF4-FFF2-40B4-BE49-F238E27FC236}">
                <a16:creationId xmlns:a16="http://schemas.microsoft.com/office/drawing/2014/main" id="{777E42BC-1D9D-4CAF-587C-14364D8560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00500" y="1631877"/>
            <a:ext cx="3746500" cy="2501900"/>
          </a:xfrm>
          <a:prstGeom prst="rect">
            <a:avLst/>
          </a:prstGeom>
        </p:spPr>
      </p:pic>
    </p:spTree>
    <p:extLst>
      <p:ext uri="{BB962C8B-B14F-4D97-AF65-F5344CB8AC3E}">
        <p14:creationId xmlns:p14="http://schemas.microsoft.com/office/powerpoint/2010/main" val="38119158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1D30A-7A4E-7BCD-D637-A48FE76DB3AC}"/>
            </a:ext>
          </a:extLst>
        </p:cNvPr>
        <p:cNvGrpSpPr/>
        <p:nvPr/>
      </p:nvGrpSpPr>
      <p:grpSpPr>
        <a:xfrm>
          <a:off x="0" y="0"/>
          <a:ext cx="0" cy="0"/>
          <a:chOff x="0" y="0"/>
          <a:chExt cx="0" cy="0"/>
        </a:xfrm>
      </p:grpSpPr>
      <p:pic>
        <p:nvPicPr>
          <p:cNvPr id="10" name="Bildplatzhalter 9" descr="Ein Bild, das Gras, draußen, Grundstück, Landgebiet enthält.&#10;&#10;Automatisch generierte Beschreibung">
            <a:extLst>
              <a:ext uri="{FF2B5EF4-FFF2-40B4-BE49-F238E27FC236}">
                <a16:creationId xmlns:a16="http://schemas.microsoft.com/office/drawing/2014/main" id="{1C6CF1FC-8193-5521-9D77-33088A84A64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2824" b="12824"/>
          <a:stretch>
            <a:fillRect/>
          </a:stretch>
        </p:blipFill>
        <p:spPr/>
      </p:pic>
      <p:sp>
        <p:nvSpPr>
          <p:cNvPr id="2" name="Titel 1">
            <a:extLst>
              <a:ext uri="{FF2B5EF4-FFF2-40B4-BE49-F238E27FC236}">
                <a16:creationId xmlns:a16="http://schemas.microsoft.com/office/drawing/2014/main" id="{85D50B2C-E7A8-E2C0-4977-A16F83EE795A}"/>
              </a:ext>
            </a:extLst>
          </p:cNvPr>
          <p:cNvSpPr>
            <a:spLocks noGrp="1"/>
          </p:cNvSpPr>
          <p:nvPr>
            <p:ph type="title"/>
          </p:nvPr>
        </p:nvSpPr>
        <p:spPr/>
        <p:txBody>
          <a:bodyPr/>
          <a:lstStyle/>
          <a:p>
            <a:r>
              <a:rPr lang="de-CH" dirty="0" err="1"/>
              <a:t>Conclusions</a:t>
            </a:r>
            <a:endParaRPr lang="de-CH" dirty="0"/>
          </a:p>
        </p:txBody>
      </p:sp>
      <p:sp>
        <p:nvSpPr>
          <p:cNvPr id="7" name="Textplatzhalter 6">
            <a:extLst>
              <a:ext uri="{FF2B5EF4-FFF2-40B4-BE49-F238E27FC236}">
                <a16:creationId xmlns:a16="http://schemas.microsoft.com/office/drawing/2014/main" id="{4EF90DF7-6C6F-E787-C99F-95F14D4CC724}"/>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F76F6892-12C9-8C20-906D-4355EC916BD9}"/>
              </a:ext>
            </a:extLst>
          </p:cNvPr>
          <p:cNvSpPr>
            <a:spLocks noGrp="1"/>
          </p:cNvSpPr>
          <p:nvPr>
            <p:ph type="body" sz="quarter" idx="21"/>
          </p:nvPr>
        </p:nvSpPr>
        <p:spPr/>
        <p:txBody>
          <a:bodyPr/>
          <a:lstStyle/>
          <a:p>
            <a:endParaRPr lang="de-CH"/>
          </a:p>
        </p:txBody>
      </p:sp>
      <p:sp>
        <p:nvSpPr>
          <p:cNvPr id="14" name="Textfeld 13">
            <a:extLst>
              <a:ext uri="{FF2B5EF4-FFF2-40B4-BE49-F238E27FC236}">
                <a16:creationId xmlns:a16="http://schemas.microsoft.com/office/drawing/2014/main" id="{5F7F4457-409C-7053-9A17-22525B69D91F}"/>
              </a:ext>
            </a:extLst>
          </p:cNvPr>
          <p:cNvSpPr txBox="1"/>
          <p:nvPr/>
        </p:nvSpPr>
        <p:spPr>
          <a:xfrm>
            <a:off x="2522579" y="2576312"/>
            <a:ext cx="7537450" cy="3522466"/>
          </a:xfrm>
          <a:prstGeom prst="rect">
            <a:avLst/>
          </a:prstGeom>
          <a:solidFill>
            <a:schemeClr val="bg1">
              <a:alpha val="80000"/>
            </a:schemeClr>
          </a:solidFill>
        </p:spPr>
        <p:txBody>
          <a:bodyPr wrap="square" lIns="180000" tIns="144000" rIns="144000" bIns="144000" rtlCol="0">
            <a:spAutoFit/>
          </a:bodyPr>
          <a:lstStyle/>
          <a:p>
            <a:pPr algn="ctr"/>
            <a:r>
              <a:rPr lang="fr-CH" sz="2100" dirty="0"/>
              <a:t>L’infrastructure écologique est d'une importance capitale pour la conservation de la biodiversité et des services écosystémiques. </a:t>
            </a:r>
          </a:p>
          <a:p>
            <a:pPr algn="ctr"/>
            <a:endParaRPr lang="fr-CH" sz="2100" dirty="0"/>
          </a:p>
          <a:p>
            <a:pPr algn="ctr"/>
            <a:r>
              <a:rPr lang="fr-CH" sz="2100" dirty="0"/>
              <a:t>La Confédération, les cantons et les communes doivent agir de manière coordonnée et tenir compte des besoins des espèces et des habitats.</a:t>
            </a:r>
          </a:p>
          <a:p>
            <a:pPr algn="ctr"/>
            <a:endParaRPr lang="fr-CH" sz="2100" dirty="0"/>
          </a:p>
          <a:p>
            <a:pPr algn="ctr"/>
            <a:r>
              <a:rPr lang="fr-CH" sz="2100" dirty="0"/>
              <a:t>La mise en </a:t>
            </a:r>
            <a:r>
              <a:rPr lang="fr-CH" sz="2100" dirty="0" err="1"/>
              <a:t>oeuvre</a:t>
            </a:r>
            <a:r>
              <a:rPr lang="fr-CH" sz="2100" dirty="0"/>
              <a:t> dans les communes doit se faire dès maintenant.</a:t>
            </a:r>
          </a:p>
        </p:txBody>
      </p:sp>
    </p:spTree>
    <p:extLst>
      <p:ext uri="{BB962C8B-B14F-4D97-AF65-F5344CB8AC3E}">
        <p14:creationId xmlns:p14="http://schemas.microsoft.com/office/powerpoint/2010/main" val="32173930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2249D-8538-6BD3-CEF3-4D964D421B13}"/>
            </a:ext>
          </a:extLst>
        </p:cNvPr>
        <p:cNvGrpSpPr/>
        <p:nvPr/>
      </p:nvGrpSpPr>
      <p:grpSpPr>
        <a:xfrm>
          <a:off x="0" y="0"/>
          <a:ext cx="0" cy="0"/>
          <a:chOff x="0" y="0"/>
          <a:chExt cx="0" cy="0"/>
        </a:xfrm>
      </p:grpSpPr>
      <p:pic>
        <p:nvPicPr>
          <p:cNvPr id="10" name="Bildplatzhalter 9" descr="Ein Bild, das Gras, draußen, Pflanze, Vogel enthält.&#10;&#10;Automatisch generierte Beschreibung">
            <a:extLst>
              <a:ext uri="{FF2B5EF4-FFF2-40B4-BE49-F238E27FC236}">
                <a16:creationId xmlns:a16="http://schemas.microsoft.com/office/drawing/2014/main" id="{E91B084A-4B08-EA69-DE3E-0D20EFE2A24A}"/>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2824" b="12824"/>
          <a:stretch>
            <a:fillRect/>
          </a:stretch>
        </p:blipFill>
        <p:spPr/>
      </p:pic>
      <p:sp>
        <p:nvSpPr>
          <p:cNvPr id="2" name="Titel 1">
            <a:extLst>
              <a:ext uri="{FF2B5EF4-FFF2-40B4-BE49-F238E27FC236}">
                <a16:creationId xmlns:a16="http://schemas.microsoft.com/office/drawing/2014/main" id="{B1EBC826-28C2-B160-EBCC-5108F043DA92}"/>
              </a:ext>
            </a:extLst>
          </p:cNvPr>
          <p:cNvSpPr>
            <a:spLocks noGrp="1"/>
          </p:cNvSpPr>
          <p:nvPr>
            <p:ph type="title"/>
          </p:nvPr>
        </p:nvSpPr>
        <p:spPr/>
        <p:txBody>
          <a:bodyPr/>
          <a:lstStyle/>
          <a:p>
            <a:pPr algn="ctr"/>
            <a:r>
              <a:rPr lang="fr-CH" dirty="0"/>
              <a:t>Un chaleureux merci de votre attention!</a:t>
            </a:r>
            <a:br>
              <a:rPr lang="de-DE" dirty="0"/>
            </a:br>
            <a:endParaRPr lang="de-CH" dirty="0"/>
          </a:p>
        </p:txBody>
      </p:sp>
      <p:sp>
        <p:nvSpPr>
          <p:cNvPr id="7" name="Textplatzhalter 6">
            <a:extLst>
              <a:ext uri="{FF2B5EF4-FFF2-40B4-BE49-F238E27FC236}">
                <a16:creationId xmlns:a16="http://schemas.microsoft.com/office/drawing/2014/main" id="{38504710-8889-AC29-7F38-8E14A4E62CCF}"/>
              </a:ext>
            </a:extLst>
          </p:cNvPr>
          <p:cNvSpPr>
            <a:spLocks noGrp="1"/>
          </p:cNvSpPr>
          <p:nvPr>
            <p:ph type="body" sz="quarter" idx="20"/>
          </p:nvPr>
        </p:nvSpPr>
        <p:spPr/>
        <p:txBody>
          <a:bodyPr/>
          <a:lstStyle/>
          <a:p>
            <a:endParaRPr lang="de-CH"/>
          </a:p>
        </p:txBody>
      </p:sp>
      <p:sp>
        <p:nvSpPr>
          <p:cNvPr id="9" name="Textplatzhalter 8">
            <a:extLst>
              <a:ext uri="{FF2B5EF4-FFF2-40B4-BE49-F238E27FC236}">
                <a16:creationId xmlns:a16="http://schemas.microsoft.com/office/drawing/2014/main" id="{60053FB6-B44A-EFFF-26D9-323BE733D0C2}"/>
              </a:ext>
            </a:extLst>
          </p:cNvPr>
          <p:cNvSpPr>
            <a:spLocks noGrp="1"/>
          </p:cNvSpPr>
          <p:nvPr>
            <p:ph type="body" sz="quarter" idx="21"/>
          </p:nvPr>
        </p:nvSpPr>
        <p:spPr/>
        <p:txBody>
          <a:bodyPr/>
          <a:lstStyle/>
          <a:p>
            <a:endParaRPr lang="de-CH"/>
          </a:p>
        </p:txBody>
      </p:sp>
      <p:sp>
        <p:nvSpPr>
          <p:cNvPr id="3" name="Rechteck 2">
            <a:extLst>
              <a:ext uri="{FF2B5EF4-FFF2-40B4-BE49-F238E27FC236}">
                <a16:creationId xmlns:a16="http://schemas.microsoft.com/office/drawing/2014/main" id="{59A1F04C-6661-FAE6-68D1-4B51F6A574C0}"/>
              </a:ext>
            </a:extLst>
          </p:cNvPr>
          <p:cNvSpPr/>
          <p:nvPr/>
        </p:nvSpPr>
        <p:spPr>
          <a:xfrm>
            <a:off x="4990122" y="3048000"/>
            <a:ext cx="1893278" cy="1598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4" name="Grafik 3" descr="Ein Bild, das Text, Grafiken, Schrift, Grafikdesign enthält.&#10;&#10;Automatisch generierte Beschreibung">
            <a:extLst>
              <a:ext uri="{FF2B5EF4-FFF2-40B4-BE49-F238E27FC236}">
                <a16:creationId xmlns:a16="http://schemas.microsoft.com/office/drawing/2014/main" id="{25C7EA7C-7626-478C-1122-03E52E79E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3622" y="3155477"/>
            <a:ext cx="1740878" cy="1305659"/>
          </a:xfrm>
          <a:prstGeom prst="rect">
            <a:avLst/>
          </a:prstGeom>
          <a:solidFill>
            <a:schemeClr val="bg1"/>
          </a:solidFill>
        </p:spPr>
      </p:pic>
    </p:spTree>
    <p:extLst>
      <p:ext uri="{BB962C8B-B14F-4D97-AF65-F5344CB8AC3E}">
        <p14:creationId xmlns:p14="http://schemas.microsoft.com/office/powerpoint/2010/main" val="38765615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52B4-9716-A4AB-595B-F707FE67F581}"/>
            </a:ext>
          </a:extLst>
        </p:cNvPr>
        <p:cNvGrpSpPr/>
        <p:nvPr/>
      </p:nvGrpSpPr>
      <p:grpSpPr>
        <a:xfrm>
          <a:off x="0" y="0"/>
          <a:ext cx="0" cy="0"/>
          <a:chOff x="0" y="0"/>
          <a:chExt cx="0" cy="0"/>
        </a:xfrm>
      </p:grpSpPr>
      <p:pic>
        <p:nvPicPr>
          <p:cNvPr id="22" name="Grafik 21" descr="Ein Bild, das Text, Screenshot enthält.&#10;&#10;Automatisch generierte Beschreibung">
            <a:extLst>
              <a:ext uri="{FF2B5EF4-FFF2-40B4-BE49-F238E27FC236}">
                <a16:creationId xmlns:a16="http://schemas.microsoft.com/office/drawing/2014/main" id="{A21C3B2A-18C1-370B-9F6E-3879788239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4122" y="962532"/>
            <a:ext cx="2730500" cy="3860800"/>
          </a:xfrm>
          <a:prstGeom prst="rect">
            <a:avLst/>
          </a:prstGeom>
        </p:spPr>
      </p:pic>
      <p:sp>
        <p:nvSpPr>
          <p:cNvPr id="2" name="Titel 1">
            <a:extLst>
              <a:ext uri="{FF2B5EF4-FFF2-40B4-BE49-F238E27FC236}">
                <a16:creationId xmlns:a16="http://schemas.microsoft.com/office/drawing/2014/main" id="{4BEC2B51-5BE5-3586-FB60-E0A9854A44CF}"/>
              </a:ext>
            </a:extLst>
          </p:cNvPr>
          <p:cNvSpPr>
            <a:spLocks noGrp="1"/>
          </p:cNvSpPr>
          <p:nvPr>
            <p:ph type="title"/>
          </p:nvPr>
        </p:nvSpPr>
        <p:spPr>
          <a:xfrm>
            <a:off x="606425" y="759222"/>
            <a:ext cx="7768318" cy="672732"/>
          </a:xfrm>
        </p:spPr>
        <p:txBody>
          <a:bodyPr/>
          <a:lstStyle/>
          <a:p>
            <a:r>
              <a:rPr lang="fr-CH" dirty="0">
                <a:latin typeface="+mn-lt"/>
              </a:rPr>
              <a:t>Pour plus d‘informations</a:t>
            </a:r>
            <a:br>
              <a:rPr lang="fr-CH" b="1" dirty="0">
                <a:solidFill>
                  <a:srgbClr val="006EAB"/>
                </a:solidFill>
                <a:latin typeface="+mn-lt"/>
                <a:cs typeface="Arial" panose="020B0604020202020204" pitchFamily="34" charset="0"/>
              </a:rPr>
            </a:br>
            <a:r>
              <a:rPr lang="de-DE" dirty="0">
                <a:latin typeface="+mn-lt"/>
              </a:rPr>
              <a:t> </a:t>
            </a:r>
            <a:endParaRPr lang="de-CH" dirty="0">
              <a:latin typeface="+mn-lt"/>
            </a:endParaRPr>
          </a:p>
        </p:txBody>
      </p:sp>
      <p:sp>
        <p:nvSpPr>
          <p:cNvPr id="3" name="Inhaltsplatzhalter 2">
            <a:extLst>
              <a:ext uri="{FF2B5EF4-FFF2-40B4-BE49-F238E27FC236}">
                <a16:creationId xmlns:a16="http://schemas.microsoft.com/office/drawing/2014/main" id="{62F79E23-B9DB-C76F-6E7E-EC444FD758CB}"/>
              </a:ext>
            </a:extLst>
          </p:cNvPr>
          <p:cNvSpPr>
            <a:spLocks noGrp="1"/>
          </p:cNvSpPr>
          <p:nvPr>
            <p:ph idx="1"/>
          </p:nvPr>
        </p:nvSpPr>
        <p:spPr>
          <a:xfrm>
            <a:off x="606425" y="5429870"/>
            <a:ext cx="6423026" cy="941901"/>
          </a:xfrm>
        </p:spPr>
        <p:txBody>
          <a:bodyPr/>
          <a:lstStyle/>
          <a:p>
            <a:pPr>
              <a:spcAft>
                <a:spcPts val="1200"/>
              </a:spcAft>
            </a:pPr>
            <a:r>
              <a:rPr lang="fr-CH" dirty="0" err="1">
                <a:solidFill>
                  <a:srgbClr val="2E74B6"/>
                </a:solidFill>
              </a:rPr>
              <a:t>www.birdlife.ch</a:t>
            </a:r>
            <a:r>
              <a:rPr lang="fr-CH" dirty="0">
                <a:solidFill>
                  <a:srgbClr val="2E74B6"/>
                </a:solidFill>
              </a:rPr>
              <a:t>/</a:t>
            </a:r>
            <a:r>
              <a:rPr lang="fr-CH" dirty="0" err="1">
                <a:solidFill>
                  <a:srgbClr val="2E74B6"/>
                </a:solidFill>
              </a:rPr>
              <a:t>ie</a:t>
            </a:r>
            <a:endParaRPr lang="fr-CH" dirty="0">
              <a:solidFill>
                <a:srgbClr val="2E74B6"/>
              </a:solidFill>
            </a:endParaRPr>
          </a:p>
          <a:p>
            <a:pPr eaLnBrk="1" hangingPunct="1">
              <a:spcBef>
                <a:spcPct val="20000"/>
              </a:spcBef>
            </a:pPr>
            <a:r>
              <a:rPr lang="fr-CH" dirty="0" err="1">
                <a:solidFill>
                  <a:srgbClr val="2E74B6"/>
                </a:solidFill>
              </a:rPr>
              <a:t>www.infrastructure-ecologique.ch</a:t>
            </a:r>
            <a:endParaRPr lang="fr-CH" dirty="0">
              <a:solidFill>
                <a:srgbClr val="2E74B6"/>
              </a:solidFill>
            </a:endParaRPr>
          </a:p>
        </p:txBody>
      </p:sp>
      <p:sp>
        <p:nvSpPr>
          <p:cNvPr id="9" name="Textplatzhalter 8">
            <a:extLst>
              <a:ext uri="{FF2B5EF4-FFF2-40B4-BE49-F238E27FC236}">
                <a16:creationId xmlns:a16="http://schemas.microsoft.com/office/drawing/2014/main" id="{3E95FBF2-9E91-B1A7-22E3-27DCAC99E7A6}"/>
              </a:ext>
            </a:extLst>
          </p:cNvPr>
          <p:cNvSpPr>
            <a:spLocks noGrp="1"/>
          </p:cNvSpPr>
          <p:nvPr>
            <p:ph type="body" sz="quarter" idx="20"/>
          </p:nvPr>
        </p:nvSpPr>
        <p:spPr/>
        <p:txBody>
          <a:bodyPr/>
          <a:lstStyle/>
          <a:p>
            <a:endParaRPr lang="de-CH" dirty="0"/>
          </a:p>
        </p:txBody>
      </p:sp>
      <p:pic>
        <p:nvPicPr>
          <p:cNvPr id="11" name="Grafik 10" descr="Ein Bild, das Text, Pilz, Flechte, Riff enthält.&#10;&#10;Automatisch generierte Beschreibung">
            <a:extLst>
              <a:ext uri="{FF2B5EF4-FFF2-40B4-BE49-F238E27FC236}">
                <a16:creationId xmlns:a16="http://schemas.microsoft.com/office/drawing/2014/main" id="{024BBB6A-3F41-C640-F192-9FDAD6D05F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3026" y="1629939"/>
            <a:ext cx="2554690" cy="3622142"/>
          </a:xfrm>
          <a:prstGeom prst="rect">
            <a:avLst/>
          </a:prstGeom>
        </p:spPr>
      </p:pic>
      <p:pic>
        <p:nvPicPr>
          <p:cNvPr id="24" name="Grafik 23" descr="Ein Bild, das Text, Screenshot, Website, Webseite enthält.&#10;&#10;Automatisch generierte Beschreibung">
            <a:extLst>
              <a:ext uri="{FF2B5EF4-FFF2-40B4-BE49-F238E27FC236}">
                <a16:creationId xmlns:a16="http://schemas.microsoft.com/office/drawing/2014/main" id="{8565E40A-AD73-1270-0BBA-538359E619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3075" y="2544536"/>
            <a:ext cx="2527300" cy="3568700"/>
          </a:xfrm>
          <a:prstGeom prst="rect">
            <a:avLst/>
          </a:prstGeom>
        </p:spPr>
      </p:pic>
      <p:pic>
        <p:nvPicPr>
          <p:cNvPr id="15" name="Grafik 14" descr="Ein Bild, das Vogel, Singvogel, Text, Spatz enthält.&#10;&#10;Automatisch generierte Beschreibung">
            <a:extLst>
              <a:ext uri="{FF2B5EF4-FFF2-40B4-BE49-F238E27FC236}">
                <a16:creationId xmlns:a16="http://schemas.microsoft.com/office/drawing/2014/main" id="{FF6F6A0F-8C28-2BDF-D7B9-5A05E21957B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33252" y="1605918"/>
            <a:ext cx="2102621" cy="3646163"/>
          </a:xfrm>
          <a:prstGeom prst="rect">
            <a:avLst/>
          </a:prstGeom>
        </p:spPr>
      </p:pic>
      <p:sp>
        <p:nvSpPr>
          <p:cNvPr id="10" name="Textplatzhalter 9">
            <a:extLst>
              <a:ext uri="{FF2B5EF4-FFF2-40B4-BE49-F238E27FC236}">
                <a16:creationId xmlns:a16="http://schemas.microsoft.com/office/drawing/2014/main" id="{A416D6E7-B4F3-3E9B-3793-541EB129C519}"/>
              </a:ext>
            </a:extLst>
          </p:cNvPr>
          <p:cNvSpPr>
            <a:spLocks noGrp="1"/>
          </p:cNvSpPr>
          <p:nvPr>
            <p:ph type="body" sz="quarter" idx="21"/>
          </p:nvPr>
        </p:nvSpPr>
        <p:spPr/>
        <p:txBody>
          <a:bodyPr/>
          <a:lstStyle/>
          <a:p>
            <a:endParaRPr lang="de-CH" dirty="0"/>
          </a:p>
        </p:txBody>
      </p:sp>
      <p:pic>
        <p:nvPicPr>
          <p:cNvPr id="4" name="Grafik 3">
            <a:extLst>
              <a:ext uri="{FF2B5EF4-FFF2-40B4-BE49-F238E27FC236}">
                <a16:creationId xmlns:a16="http://schemas.microsoft.com/office/drawing/2014/main" id="{F318CDA5-0034-3774-BAAC-28D30E7653C3}"/>
              </a:ext>
            </a:extLst>
          </p:cNvPr>
          <p:cNvPicPr>
            <a:picLocks noChangeAspect="1"/>
          </p:cNvPicPr>
          <p:nvPr/>
        </p:nvPicPr>
        <p:blipFill>
          <a:blip r:embed="rId7"/>
          <a:stretch>
            <a:fillRect/>
          </a:stretch>
        </p:blipFill>
        <p:spPr>
          <a:xfrm>
            <a:off x="5518105" y="1605918"/>
            <a:ext cx="2844392" cy="4030765"/>
          </a:xfrm>
          <a:prstGeom prst="rect">
            <a:avLst/>
          </a:prstGeom>
        </p:spPr>
      </p:pic>
    </p:spTree>
    <p:extLst>
      <p:ext uri="{BB962C8B-B14F-4D97-AF65-F5344CB8AC3E}">
        <p14:creationId xmlns:p14="http://schemas.microsoft.com/office/powerpoint/2010/main" val="239448174"/>
      </p:ext>
    </p:extLst>
  </p:cSld>
  <p:clrMapOvr>
    <a:masterClrMapping/>
  </p:clrMapOvr>
</p:sld>
</file>

<file path=ppt/theme/theme1.xml><?xml version="1.0" encoding="utf-8"?>
<a:theme xmlns:a="http://schemas.openxmlformats.org/drawingml/2006/main" name="Birdlife_Master">
  <a:themeElements>
    <a:clrScheme name="Birdlife_Farben">
      <a:dk1>
        <a:sysClr val="windowText" lastClr="000000"/>
      </a:dk1>
      <a:lt1>
        <a:sysClr val="window" lastClr="FFFFFF"/>
      </a:lt1>
      <a:dk2>
        <a:srgbClr val="000000"/>
      </a:dk2>
      <a:lt2>
        <a:srgbClr val="FFFFFF"/>
      </a:lt2>
      <a:accent1>
        <a:srgbClr val="50AF31"/>
      </a:accent1>
      <a:accent2>
        <a:srgbClr val="D3EBCB"/>
      </a:accent2>
      <a:accent3>
        <a:srgbClr val="006EAB"/>
      </a:accent3>
      <a:accent4>
        <a:srgbClr val="DAEEE7"/>
      </a:accent4>
      <a:accent5>
        <a:srgbClr val="CD1719"/>
      </a:accent5>
      <a:accent6>
        <a:srgbClr val="7C7C7C"/>
      </a:accent6>
      <a:hlink>
        <a:srgbClr val="000000"/>
      </a:hlink>
      <a:folHlink>
        <a:srgbClr val="000000"/>
      </a:folHlink>
    </a:clrScheme>
    <a:fontScheme name="Standard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5240">
          <a:tailEnd type="oval"/>
        </a:ln>
      </a:spPr>
      <a:bodyPr/>
      <a:lstStyle/>
      <a:style>
        <a:lnRef idx="1">
          <a:schemeClr val="accent1"/>
        </a:lnRef>
        <a:fillRef idx="0">
          <a:schemeClr val="accent1"/>
        </a:fillRef>
        <a:effectRef idx="0">
          <a:schemeClr val="accent1"/>
        </a:effectRef>
        <a:fontRef idx="minor">
          <a:schemeClr val="tx1"/>
        </a:fontRef>
      </a:style>
    </a:lnDef>
    <a:txDef>
      <a:spPr>
        <a:solidFill>
          <a:schemeClr val="bg1">
            <a:alpha val="80000"/>
          </a:schemeClr>
        </a:solidFill>
      </a:spPr>
      <a:bodyPr wrap="square" lIns="180000" tIns="144000" rIns="144000" bIns="144000" rtlCol="0">
        <a:spAutoFit/>
      </a:bodyPr>
      <a:lstStyle>
        <a:defPPr algn="l">
          <a:defRPr sz="2100" dirty="0"/>
        </a:defPPr>
      </a:lstStyle>
    </a:txDef>
  </a:objectDefaults>
  <a:extraClrSchemeLst/>
  <a:extLst>
    <a:ext uri="{05A4C25C-085E-4340-85A3-A5531E510DB2}">
      <thm15:themeFamily xmlns:thm15="http://schemas.microsoft.com/office/thememl/2012/main" name="Birdlife_PowerPoint_Arial_l01.pptx" id="{BEADD1AA-B16F-49F0-95E2-133BC261B3C6}" vid="{BF5D2641-F4F5-4948-94BE-FA8574B49074}"/>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96165BC84425904F8913C4CF5529758B" ma:contentTypeVersion="15" ma:contentTypeDescription="Ein neues Dokument erstellen." ma:contentTypeScope="" ma:versionID="cf38651e446ee3f6b41c33ade360967c">
  <xsd:schema xmlns:xsd="http://www.w3.org/2001/XMLSchema" xmlns:xs="http://www.w3.org/2001/XMLSchema" xmlns:p="http://schemas.microsoft.com/office/2006/metadata/properties" xmlns:ns2="a074ed78-0612-432e-86b4-ee4b9bd6be11" xmlns:ns3="f5aefbbf-e803-4937-bb7d-adf8d334ee86" targetNamespace="http://schemas.microsoft.com/office/2006/metadata/properties" ma:root="true" ma:fieldsID="07f3726ba0bdc75e9e4a3e02902cde24" ns2:_="" ns3:_="">
    <xsd:import namespace="a074ed78-0612-432e-86b4-ee4b9bd6be11"/>
    <xsd:import namespace="f5aefbbf-e803-4937-bb7d-adf8d334ee8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74ed78-0612-432e-86b4-ee4b9bd6be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fa79c879-9543-4900-8ef9-38b0cbbc337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5aefbbf-e803-4937-bb7d-adf8d334ee86"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element name="TaxCatchAll" ma:index="21" nillable="true" ma:displayName="Taxonomy Catch All Column" ma:hidden="true" ma:list="{d2d59bb3-eec1-4a3b-9905-abe9b00e8567}" ma:internalName="TaxCatchAll" ma:showField="CatchAllData" ma:web="f5aefbbf-e803-4937-bb7d-adf8d334ee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074ed78-0612-432e-86b4-ee4b9bd6be11">
      <Terms xmlns="http://schemas.microsoft.com/office/infopath/2007/PartnerControls"/>
    </lcf76f155ced4ddcb4097134ff3c332f>
    <TaxCatchAll xmlns="f5aefbbf-e803-4937-bb7d-adf8d334ee8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A8E193-0323-4A46-9BA3-47BB224E4B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74ed78-0612-432e-86b4-ee4b9bd6be11"/>
    <ds:schemaRef ds:uri="f5aefbbf-e803-4937-bb7d-adf8d334ee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02C7978-206B-4075-B61A-37C281C22B37}">
  <ds:schemaRefs>
    <ds:schemaRef ds:uri="http://schemas.openxmlformats.org/package/2006/metadata/core-properties"/>
    <ds:schemaRef ds:uri="http://purl.org/dc/elements/1.1/"/>
    <ds:schemaRef ds:uri="f5aefbbf-e803-4937-bb7d-adf8d334ee86"/>
    <ds:schemaRef ds:uri="http://www.w3.org/XML/1998/namespace"/>
    <ds:schemaRef ds:uri="http://purl.org/dc/terms/"/>
    <ds:schemaRef ds:uri="http://schemas.microsoft.com/office/2006/documentManagement/types"/>
    <ds:schemaRef ds:uri="http://schemas.microsoft.com/office/infopath/2007/PartnerControls"/>
    <ds:schemaRef ds:uri="a074ed78-0612-432e-86b4-ee4b9bd6be11"/>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1FD044CC-09A6-48A2-87B6-9383BC10170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Birdlife_Master</Template>
  <TotalTime>0</TotalTime>
  <Words>7994</Words>
  <Application>Microsoft Macintosh PowerPoint</Application>
  <PresentationFormat>Breitbild</PresentationFormat>
  <Paragraphs>556</Paragraphs>
  <Slides>35</Slides>
  <Notes>32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35</vt:i4>
      </vt:variant>
    </vt:vector>
  </HeadingPairs>
  <TitlesOfParts>
    <vt:vector size="41" baseType="lpstr">
      <vt:lpstr>Aptos</vt:lpstr>
      <vt:lpstr>Arial</vt:lpstr>
      <vt:lpstr>Calibri</vt:lpstr>
      <vt:lpstr>Euclid Circular A Regular Ita</vt:lpstr>
      <vt:lpstr>Wingdings</vt:lpstr>
      <vt:lpstr>Birdlife_Master</vt:lpstr>
      <vt:lpstr>Conférence sur l'infrastructure écologique - Introduction pour les conférenciers</vt:lpstr>
      <vt:lpstr>Infrastructure écologique: un réseau du vivant pour la Suisse</vt:lpstr>
      <vt:lpstr>Je me présente…</vt:lpstr>
      <vt:lpstr>Campagne BirdLife jusqu‘en 2029: Infrastructure écologique</vt:lpstr>
      <vt:lpstr>Contenu:</vt:lpstr>
      <vt:lpstr>Pourquoi faut-il un réseau du vivant pour la Suisse?</vt:lpstr>
      <vt:lpstr>Pourquoi faut-il un réseau du vivant pour la Suisse? </vt:lpstr>
      <vt:lpstr>Pourquoi faut-il un réseau du vivant pour la Suisse?</vt:lpstr>
      <vt:lpstr>Ile écologique:  petite, influencée par les surfaces environnantes </vt:lpstr>
      <vt:lpstr>Pourquoi faut-il un réseau du vivant pour la Suisse?</vt:lpstr>
      <vt:lpstr>L‘infrastructure écologique et son importance</vt:lpstr>
      <vt:lpstr>L‘infrastructure écologique et son importance</vt:lpstr>
      <vt:lpstr>L‘infrastructure écologique et son importance</vt:lpstr>
      <vt:lpstr>L‘infrastructure écologique et son importance</vt:lpstr>
      <vt:lpstr>L‘infrastructure écologique et son importance</vt:lpstr>
      <vt:lpstr>L‘infrastructure écologique et son importance</vt:lpstr>
      <vt:lpstr>IE: les espèces ont besoin d‘habitats spécifiques</vt:lpstr>
      <vt:lpstr>IE: il faut de l‘espace pour les populations</vt:lpstr>
      <vt:lpstr>IE: Mettre en réseau les bons éléments</vt:lpstr>
      <vt:lpstr>Surfaces pour le réseau du vivant</vt:lpstr>
      <vt:lpstr>Surfaces pour le réseau du vivant</vt:lpstr>
      <vt:lpstr>Surfaces pour le réseau du vivant</vt:lpstr>
      <vt:lpstr>Surfaces pour le réseau du vivant</vt:lpstr>
      <vt:lpstr>Surfaces pour le réseau du vivant</vt:lpstr>
      <vt:lpstr>Surfaces pour le réseau du vivant</vt:lpstr>
      <vt:lpstr>Surfaces pour le réseau du vivant</vt:lpstr>
      <vt:lpstr>Etat actuel des travaux pour la mise en place de l‘IE </vt:lpstr>
      <vt:lpstr>Etat actuel des travaux pour la mise en place de l‘IE </vt:lpstr>
      <vt:lpstr>Campagne BirdLife Infrastructure écologique</vt:lpstr>
      <vt:lpstr>Que pouvons-nous faire à notre niveau?</vt:lpstr>
      <vt:lpstr>Que pouvons-nous faire à notre niveau?</vt:lpstr>
      <vt:lpstr>Que pouvons-nous faire à notre niveau?</vt:lpstr>
      <vt:lpstr>Conclusions</vt:lpstr>
      <vt:lpstr>Un chaleureux merci de votre attention! </vt:lpstr>
      <vt:lpstr>Pour plus d‘informations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Viktoriia Hrytsai</dc:creator>
  <cp:lastModifiedBy>Franziska Wloka</cp:lastModifiedBy>
  <cp:revision>1</cp:revision>
  <dcterms:created xsi:type="dcterms:W3CDTF">2024-11-14T08:05:13Z</dcterms:created>
  <dcterms:modified xsi:type="dcterms:W3CDTF">2025-03-03T14:18:06Z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0x01010096165BC84425904F8913C4CF5529758B</vt:lpwstr>
  </property>
</Properties>
</file>